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7" r:id="rId2"/>
    <p:sldId id="258" r:id="rId3"/>
    <p:sldId id="272" r:id="rId4"/>
    <p:sldId id="273" r:id="rId5"/>
    <p:sldId id="271" r:id="rId6"/>
    <p:sldId id="274" r:id="rId7"/>
    <p:sldId id="282" r:id="rId8"/>
    <p:sldId id="275" r:id="rId9"/>
    <p:sldId id="276" r:id="rId10"/>
    <p:sldId id="277" r:id="rId11"/>
    <p:sldId id="261" r:id="rId12"/>
    <p:sldId id="283" r:id="rId13"/>
    <p:sldId id="278" r:id="rId14"/>
    <p:sldId id="279" r:id="rId15"/>
    <p:sldId id="280" r:id="rId16"/>
    <p:sldId id="264" r:id="rId17"/>
    <p:sldId id="265" r:id="rId18"/>
    <p:sldId id="267" r:id="rId19"/>
    <p:sldId id="281" r:id="rId20"/>
    <p:sldId id="269" r:id="rId21"/>
    <p:sldId id="268" r:id="rId22"/>
    <p:sldId id="27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64209543299569"/>
          <c:y val="0.11632796674228835"/>
          <c:w val="0.84413636710299056"/>
          <c:h val="0.704227608267716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т.руб.</c:v>
                </c:pt>
              </c:strCache>
            </c:strRef>
          </c:tx>
          <c:dLbls>
            <c:dLbl>
              <c:idx val="0"/>
              <c:layout>
                <c:manualLayout>
                  <c:x val="-1.3966260801400301E-2"/>
                  <c:y val="-4.99999762743182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3.4374999999999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619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784025</c:v>
                </c:pt>
                <c:pt idx="1">
                  <c:v>794619</c:v>
                </c:pt>
              </c:numCache>
            </c:numRef>
          </c:val>
        </c:ser>
        <c:dLbls>
          <c:showVal val="1"/>
        </c:dLbls>
        <c:shape val="box"/>
        <c:axId val="84968576"/>
        <c:axId val="84970112"/>
        <c:axId val="0"/>
      </c:bar3DChart>
      <c:catAx>
        <c:axId val="84968576"/>
        <c:scaling>
          <c:orientation val="minMax"/>
        </c:scaling>
        <c:axPos val="b"/>
        <c:numFmt formatCode="General" sourceLinked="1"/>
        <c:tickLblPos val="nextTo"/>
        <c:crossAx val="84970112"/>
        <c:crosses val="autoZero"/>
        <c:auto val="1"/>
        <c:lblAlgn val="ctr"/>
        <c:lblOffset val="100"/>
      </c:catAx>
      <c:valAx>
        <c:axId val="84970112"/>
        <c:scaling>
          <c:orientation val="minMax"/>
        </c:scaling>
        <c:axPos val="l"/>
        <c:majorGridlines/>
        <c:numFmt formatCode="General" sourceLinked="1"/>
        <c:tickLblPos val="nextTo"/>
        <c:crossAx val="849685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№6</c:v>
                </c:pt>
                <c:pt idx="1">
                  <c:v>№7</c:v>
                </c:pt>
                <c:pt idx="2">
                  <c:v>№9</c:v>
                </c:pt>
                <c:pt idx="3">
                  <c:v>№10</c:v>
                </c:pt>
                <c:pt idx="4">
                  <c:v>№11</c:v>
                </c:pt>
                <c:pt idx="5">
                  <c:v>№17</c:v>
                </c:pt>
                <c:pt idx="6">
                  <c:v>№19</c:v>
                </c:pt>
                <c:pt idx="7">
                  <c:v>№25</c:v>
                </c:pt>
                <c:pt idx="8">
                  <c:v>№29</c:v>
                </c:pt>
                <c:pt idx="9">
                  <c:v>№31</c:v>
                </c:pt>
                <c:pt idx="10">
                  <c:v>№32</c:v>
                </c:pt>
                <c:pt idx="11">
                  <c:v>№33</c:v>
                </c:pt>
                <c:pt idx="12">
                  <c:v>№40</c:v>
                </c:pt>
                <c:pt idx="13">
                  <c:v>№41</c:v>
                </c:pt>
                <c:pt idx="14">
                  <c:v>№42</c:v>
                </c:pt>
                <c:pt idx="15">
                  <c:v>№43</c:v>
                </c:pt>
                <c:pt idx="16">
                  <c:v>№50</c:v>
                </c:pt>
                <c:pt idx="17">
                  <c:v>№54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0.9</c:v>
                </c:pt>
                <c:pt idx="1">
                  <c:v>11</c:v>
                </c:pt>
                <c:pt idx="2">
                  <c:v>11.5</c:v>
                </c:pt>
                <c:pt idx="3">
                  <c:v>3.9</c:v>
                </c:pt>
                <c:pt idx="4">
                  <c:v>6.7</c:v>
                </c:pt>
                <c:pt idx="5">
                  <c:v>22.6</c:v>
                </c:pt>
                <c:pt idx="6">
                  <c:v>6.5</c:v>
                </c:pt>
                <c:pt idx="7">
                  <c:v>0</c:v>
                </c:pt>
                <c:pt idx="8">
                  <c:v>23.9</c:v>
                </c:pt>
                <c:pt idx="9">
                  <c:v>6.8</c:v>
                </c:pt>
                <c:pt idx="10">
                  <c:v>4.3</c:v>
                </c:pt>
                <c:pt idx="11">
                  <c:v>10.4</c:v>
                </c:pt>
                <c:pt idx="12">
                  <c:v>16.2</c:v>
                </c:pt>
                <c:pt idx="13">
                  <c:v>1.9000000000000001</c:v>
                </c:pt>
                <c:pt idx="14">
                  <c:v>26.4</c:v>
                </c:pt>
                <c:pt idx="15">
                  <c:v>27.6</c:v>
                </c:pt>
                <c:pt idx="16">
                  <c:v>0</c:v>
                </c:pt>
                <c:pt idx="17">
                  <c:v>8.6</c:v>
                </c:pt>
              </c:numCache>
            </c:numRef>
          </c:val>
        </c:ser>
        <c:dLbls>
          <c:showVal val="1"/>
        </c:dLbls>
        <c:axId val="100285824"/>
        <c:axId val="100446976"/>
      </c:barChart>
      <c:catAx>
        <c:axId val="100285824"/>
        <c:scaling>
          <c:orientation val="minMax"/>
        </c:scaling>
        <c:axPos val="b"/>
        <c:tickLblPos val="nextTo"/>
        <c:crossAx val="100446976"/>
        <c:crosses val="autoZero"/>
        <c:auto val="1"/>
        <c:lblAlgn val="ctr"/>
        <c:lblOffset val="100"/>
      </c:catAx>
      <c:valAx>
        <c:axId val="100446976"/>
        <c:scaling>
          <c:orientation val="minMax"/>
        </c:scaling>
        <c:axPos val="l"/>
        <c:majorGridlines/>
        <c:numFmt formatCode="General" sourceLinked="1"/>
        <c:tickLblPos val="nextTo"/>
        <c:crossAx val="100285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читательская грамотность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0.31000000000000016</c:v>
                </c:pt>
                <c:pt idx="1">
                  <c:v>2.15</c:v>
                </c:pt>
                <c:pt idx="2">
                  <c:v>54.9</c:v>
                </c:pt>
                <c:pt idx="3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 язык</c:v>
                </c:pt>
              </c:strCache>
            </c:strRef>
          </c:tx>
          <c:dLbls>
            <c:dLbl>
              <c:idx val="0"/>
              <c:layout>
                <c:manualLayout>
                  <c:x val="2.9384550991335243E-3"/>
                  <c:y val="6.9135318582391567E-2"/>
                </c:manualLayout>
              </c:layout>
              <c:showVal val="1"/>
            </c:dLbl>
            <c:dLbl>
              <c:idx val="1"/>
              <c:layout>
                <c:manualLayout>
                  <c:x val="1.4692275495667643E-3"/>
                  <c:y val="8.3949640869627501E-2"/>
                </c:manualLayout>
              </c:layout>
              <c:showVal val="1"/>
            </c:dLbl>
            <c:dLbl>
              <c:idx val="2"/>
              <c:layout>
                <c:manualLayout>
                  <c:x val="-1.1753936083742728E-2"/>
                  <c:y val="6.4197081540792247E-2"/>
                </c:manualLayout>
              </c:layout>
              <c:showVal val="1"/>
            </c:dLbl>
            <c:dLbl>
              <c:idx val="3"/>
              <c:layout>
                <c:manualLayout>
                  <c:x val="-1.3223047946100869E-2"/>
                  <c:y val="6.9135318582391567E-2"/>
                </c:manualLayout>
              </c:layout>
              <c:showVal val="1"/>
            </c:dLbl>
            <c:dLbl>
              <c:idx val="4"/>
              <c:layout>
                <c:manualLayout>
                  <c:x val="-1.6161503045234296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0.15000000000000008</c:v>
                </c:pt>
                <c:pt idx="1">
                  <c:v>2.15</c:v>
                </c:pt>
                <c:pt idx="2">
                  <c:v>42.4</c:v>
                </c:pt>
                <c:pt idx="3">
                  <c:v>37.800000000000004</c:v>
                </c:pt>
                <c:pt idx="4">
                  <c:v>17.3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dLbl>
              <c:idx val="2"/>
              <c:layout>
                <c:manualLayout>
                  <c:x val="-1.4692275495667643E-3"/>
                  <c:y val="0.10123385935278766"/>
                </c:manualLayout>
              </c:layout>
              <c:showVal val="1"/>
            </c:dLbl>
            <c:dLbl>
              <c:idx val="3"/>
              <c:layout>
                <c:manualLayout>
                  <c:x val="-1.4692275495667643E-3"/>
                  <c:y val="8.8888266748789219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0.15000000000000008</c:v>
                </c:pt>
                <c:pt idx="1">
                  <c:v>1</c:v>
                </c:pt>
                <c:pt idx="2">
                  <c:v>34.700000000000003</c:v>
                </c:pt>
                <c:pt idx="3">
                  <c:v>34.9</c:v>
                </c:pt>
                <c:pt idx="4">
                  <c:v>29.12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групповой проект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1">
                  <c:v>5.2</c:v>
                </c:pt>
                <c:pt idx="2">
                  <c:v>51.5</c:v>
                </c:pt>
                <c:pt idx="3">
                  <c:v>43.3</c:v>
                </c:pt>
              </c:numCache>
            </c:numRef>
          </c:val>
        </c:ser>
        <c:dLbls>
          <c:showVal val="1"/>
        </c:dLbls>
        <c:shape val="box"/>
        <c:axId val="122940032"/>
        <c:axId val="125100416"/>
        <c:axId val="0"/>
      </c:bar3DChart>
      <c:catAx>
        <c:axId val="12294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5100416"/>
        <c:crosses val="autoZero"/>
        <c:auto val="1"/>
        <c:lblAlgn val="ctr"/>
        <c:lblOffset val="100"/>
      </c:catAx>
      <c:valAx>
        <c:axId val="125100416"/>
        <c:scaling>
          <c:orientation val="minMax"/>
        </c:scaling>
        <c:axPos val="l"/>
        <c:majorGridlines/>
        <c:numFmt formatCode="General" sourceLinked="1"/>
        <c:tickLblPos val="nextTo"/>
        <c:crossAx val="1229400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Стандарт</c:v>
                </c:pt>
              </c:strCache>
            </c:strRef>
          </c:tx>
          <c:dLbls>
            <c:dLbl>
              <c:idx val="0"/>
              <c:layout>
                <c:manualLayout>
                  <c:x val="1.5872904776569501E-3"/>
                  <c:y val="-1.875000000000006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125E-2"/>
                </c:manualLayout>
              </c:layout>
              <c:showVal val="1"/>
            </c:dLbl>
            <c:dLbl>
              <c:idx val="2"/>
              <c:layout>
                <c:manualLayout>
                  <c:x val="-3.1745809553139015E-3"/>
                  <c:y val="-2.187500000000002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8124999999999987E-2"/>
                </c:manualLayout>
              </c:layout>
              <c:showVal val="1"/>
            </c:dLbl>
            <c:dLbl>
              <c:idx val="4"/>
              <c:layout>
                <c:manualLayout>
                  <c:x val="3.1745809553139015E-3"/>
                  <c:y val="-3.7500000000000006E-2"/>
                </c:manualLayout>
              </c:layout>
              <c:showVal val="1"/>
            </c:dLbl>
            <c:showVal val="1"/>
          </c:dLbls>
          <c:cat>
            <c:strRef>
              <c:f>Лист1!$A$2:$A$12</c:f>
              <c:strCache>
                <c:ptCount val="11"/>
                <c:pt idx="0">
                  <c:v>Гимназия</c:v>
                </c:pt>
                <c:pt idx="1">
                  <c:v>Лицей</c:v>
                </c:pt>
                <c:pt idx="2">
                  <c:v>СОШ №1</c:v>
                </c:pt>
                <c:pt idx="3">
                  <c:v>СОШ №2</c:v>
                </c:pt>
                <c:pt idx="4">
                  <c:v>СОШ №4</c:v>
                </c:pt>
                <c:pt idx="5">
                  <c:v>ООШ №5</c:v>
                </c:pt>
                <c:pt idx="6">
                  <c:v>СОШ №6</c:v>
                </c:pt>
                <c:pt idx="7">
                  <c:v>СОШ №8</c:v>
                </c:pt>
                <c:pt idx="8">
                  <c:v>СОШ №9</c:v>
                </c:pt>
                <c:pt idx="9">
                  <c:v>ООШ №14</c:v>
                </c:pt>
                <c:pt idx="10">
                  <c:v>СОШ №18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98</c:v>
                </c:pt>
                <c:pt idx="1">
                  <c:v>91</c:v>
                </c:pt>
                <c:pt idx="2">
                  <c:v>88</c:v>
                </c:pt>
                <c:pt idx="3">
                  <c:v>70</c:v>
                </c:pt>
                <c:pt idx="4">
                  <c:v>93</c:v>
                </c:pt>
                <c:pt idx="5">
                  <c:v>83</c:v>
                </c:pt>
                <c:pt idx="6">
                  <c:v>75</c:v>
                </c:pt>
                <c:pt idx="7">
                  <c:v>70</c:v>
                </c:pt>
                <c:pt idx="8">
                  <c:v>97</c:v>
                </c:pt>
                <c:pt idx="9">
                  <c:v>75</c:v>
                </c:pt>
                <c:pt idx="1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Гимназия</c:v>
                </c:pt>
                <c:pt idx="1">
                  <c:v>Лицей</c:v>
                </c:pt>
                <c:pt idx="2">
                  <c:v>СОШ №1</c:v>
                </c:pt>
                <c:pt idx="3">
                  <c:v>СОШ №2</c:v>
                </c:pt>
                <c:pt idx="4">
                  <c:v>СОШ №4</c:v>
                </c:pt>
                <c:pt idx="5">
                  <c:v>ООШ №5</c:v>
                </c:pt>
                <c:pt idx="6">
                  <c:v>СОШ №6</c:v>
                </c:pt>
                <c:pt idx="7">
                  <c:v>СОШ №8</c:v>
                </c:pt>
                <c:pt idx="8">
                  <c:v>СОШ №9</c:v>
                </c:pt>
                <c:pt idx="9">
                  <c:v>ООШ №14</c:v>
                </c:pt>
                <c:pt idx="10">
                  <c:v>СОШ №18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28</c:v>
                </c:pt>
                <c:pt idx="1">
                  <c:v>44</c:v>
                </c:pt>
                <c:pt idx="2">
                  <c:v>25</c:v>
                </c:pt>
                <c:pt idx="3">
                  <c:v>14</c:v>
                </c:pt>
                <c:pt idx="4">
                  <c:v>40</c:v>
                </c:pt>
                <c:pt idx="5">
                  <c:v>52</c:v>
                </c:pt>
                <c:pt idx="6">
                  <c:v>35</c:v>
                </c:pt>
                <c:pt idx="7">
                  <c:v>11</c:v>
                </c:pt>
                <c:pt idx="8">
                  <c:v>44</c:v>
                </c:pt>
                <c:pt idx="9">
                  <c:v>0</c:v>
                </c:pt>
                <c:pt idx="10">
                  <c:v>19</c:v>
                </c:pt>
              </c:numCache>
            </c:numRef>
          </c:val>
        </c:ser>
        <c:dLbls>
          <c:showVal val="1"/>
        </c:dLbls>
        <c:shape val="box"/>
        <c:axId val="124868480"/>
        <c:axId val="124870016"/>
        <c:axId val="0"/>
      </c:bar3DChart>
      <c:catAx>
        <c:axId val="124868480"/>
        <c:scaling>
          <c:orientation val="minMax"/>
        </c:scaling>
        <c:axPos val="l"/>
        <c:numFmt formatCode="General" sourceLinked="1"/>
        <c:tickLblPos val="nextTo"/>
        <c:crossAx val="124870016"/>
        <c:crosses val="autoZero"/>
        <c:auto val="1"/>
        <c:lblAlgn val="ctr"/>
        <c:lblOffset val="100"/>
      </c:catAx>
      <c:valAx>
        <c:axId val="124870016"/>
        <c:scaling>
          <c:orientation val="minMax"/>
        </c:scaling>
        <c:axPos val="b"/>
        <c:majorGridlines/>
        <c:numFmt formatCode="General" sourceLinked="1"/>
        <c:tickLblPos val="nextTo"/>
        <c:crossAx val="1248684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Стандарт</c:v>
                </c:pt>
              </c:strCache>
            </c:strRef>
          </c:tx>
          <c:dLbls>
            <c:dLbl>
              <c:idx val="0"/>
              <c:layout>
                <c:manualLayout>
                  <c:x val="1.5872904776569501E-3"/>
                  <c:y val="-1.875000000000006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125E-2"/>
                </c:manualLayout>
              </c:layout>
              <c:showVal val="1"/>
            </c:dLbl>
            <c:dLbl>
              <c:idx val="2"/>
              <c:layout>
                <c:manualLayout>
                  <c:x val="-3.174580955313902E-3"/>
                  <c:y val="-2.187500000000003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8124999999999987E-2"/>
                </c:manualLayout>
              </c:layout>
              <c:showVal val="1"/>
            </c:dLbl>
            <c:dLbl>
              <c:idx val="4"/>
              <c:layout>
                <c:manualLayout>
                  <c:x val="3.174580955313902E-3"/>
                  <c:y val="-3.7500000000000006E-2"/>
                </c:manualLayout>
              </c:layout>
              <c:showVal val="1"/>
            </c:dLbl>
            <c:showVal val="1"/>
          </c:dLbls>
          <c:cat>
            <c:strRef>
              <c:f>Лист1!$A$2:$A$12</c:f>
              <c:strCache>
                <c:ptCount val="11"/>
                <c:pt idx="0">
                  <c:v>Гимназия</c:v>
                </c:pt>
                <c:pt idx="1">
                  <c:v>Лицей</c:v>
                </c:pt>
                <c:pt idx="2">
                  <c:v>СОШ №1</c:v>
                </c:pt>
                <c:pt idx="3">
                  <c:v>СОШ №2</c:v>
                </c:pt>
                <c:pt idx="4">
                  <c:v>СОШ №4</c:v>
                </c:pt>
                <c:pt idx="5">
                  <c:v>ООШ №5</c:v>
                </c:pt>
                <c:pt idx="6">
                  <c:v>СОШ №6</c:v>
                </c:pt>
                <c:pt idx="7">
                  <c:v>СОШ №8</c:v>
                </c:pt>
                <c:pt idx="8">
                  <c:v>СОШ №9</c:v>
                </c:pt>
                <c:pt idx="9">
                  <c:v>ООШ №14</c:v>
                </c:pt>
                <c:pt idx="10">
                  <c:v>СОШ №18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92</c:v>
                </c:pt>
                <c:pt idx="3">
                  <c:v>95</c:v>
                </c:pt>
                <c:pt idx="4">
                  <c:v>100</c:v>
                </c:pt>
                <c:pt idx="5">
                  <c:v>85</c:v>
                </c:pt>
                <c:pt idx="6">
                  <c:v>88</c:v>
                </c:pt>
                <c:pt idx="7">
                  <c:v>91</c:v>
                </c:pt>
                <c:pt idx="8">
                  <c:v>98</c:v>
                </c:pt>
                <c:pt idx="9">
                  <c:v>100</c:v>
                </c:pt>
                <c:pt idx="10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Гимназия</c:v>
                </c:pt>
                <c:pt idx="1">
                  <c:v>Лицей</c:v>
                </c:pt>
                <c:pt idx="2">
                  <c:v>СОШ №1</c:v>
                </c:pt>
                <c:pt idx="3">
                  <c:v>СОШ №2</c:v>
                </c:pt>
                <c:pt idx="4">
                  <c:v>СОШ №4</c:v>
                </c:pt>
                <c:pt idx="5">
                  <c:v>ООШ №5</c:v>
                </c:pt>
                <c:pt idx="6">
                  <c:v>СОШ №6</c:v>
                </c:pt>
                <c:pt idx="7">
                  <c:v>СОШ №8</c:v>
                </c:pt>
                <c:pt idx="8">
                  <c:v>СОШ №9</c:v>
                </c:pt>
                <c:pt idx="9">
                  <c:v>ООШ №14</c:v>
                </c:pt>
                <c:pt idx="10">
                  <c:v>СОШ №18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63</c:v>
                </c:pt>
                <c:pt idx="1">
                  <c:v>68</c:v>
                </c:pt>
                <c:pt idx="2">
                  <c:v>64</c:v>
                </c:pt>
                <c:pt idx="3">
                  <c:v>52</c:v>
                </c:pt>
                <c:pt idx="4">
                  <c:v>88</c:v>
                </c:pt>
                <c:pt idx="5">
                  <c:v>56</c:v>
                </c:pt>
                <c:pt idx="6">
                  <c:v>45</c:v>
                </c:pt>
                <c:pt idx="7">
                  <c:v>39</c:v>
                </c:pt>
                <c:pt idx="8">
                  <c:v>73</c:v>
                </c:pt>
                <c:pt idx="9">
                  <c:v>75</c:v>
                </c:pt>
                <c:pt idx="10">
                  <c:v>15</c:v>
                </c:pt>
              </c:numCache>
            </c:numRef>
          </c:val>
        </c:ser>
        <c:dLbls>
          <c:showVal val="1"/>
        </c:dLbls>
        <c:shape val="box"/>
        <c:axId val="128394368"/>
        <c:axId val="128395904"/>
        <c:axId val="0"/>
      </c:bar3DChart>
      <c:catAx>
        <c:axId val="128394368"/>
        <c:scaling>
          <c:orientation val="minMax"/>
        </c:scaling>
        <c:axPos val="l"/>
        <c:numFmt formatCode="General" sourceLinked="1"/>
        <c:tickLblPos val="nextTo"/>
        <c:crossAx val="128395904"/>
        <c:crosses val="autoZero"/>
        <c:auto val="1"/>
        <c:lblAlgn val="ctr"/>
        <c:lblOffset val="100"/>
      </c:catAx>
      <c:valAx>
        <c:axId val="128395904"/>
        <c:scaling>
          <c:orientation val="minMax"/>
        </c:scaling>
        <c:axPos val="b"/>
        <c:majorGridlines/>
        <c:numFmt formatCode="General" sourceLinked="1"/>
        <c:tickLblPos val="nextTo"/>
        <c:crossAx val="1283943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Ср. балл 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 </c:v>
                </c:pt>
                <c:pt idx="2">
                  <c:v>Физика</c:v>
                </c:pt>
                <c:pt idx="3">
                  <c:v>Химия</c:v>
                </c:pt>
                <c:pt idx="4">
                  <c:v>Обществознание</c:v>
                </c:pt>
                <c:pt idx="5">
                  <c:v>Биология</c:v>
                </c:pt>
                <c:pt idx="6">
                  <c:v>ИКТ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Иностранный язык 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64.900000000000006</c:v>
                </c:pt>
                <c:pt idx="1">
                  <c:v>41.6</c:v>
                </c:pt>
                <c:pt idx="2">
                  <c:v>49.4</c:v>
                </c:pt>
                <c:pt idx="3">
                  <c:v>57.8</c:v>
                </c:pt>
                <c:pt idx="4">
                  <c:v>58.3</c:v>
                </c:pt>
                <c:pt idx="5">
                  <c:v>49.2</c:v>
                </c:pt>
                <c:pt idx="6">
                  <c:v>53.5</c:v>
                </c:pt>
                <c:pt idx="7">
                  <c:v>49.5</c:v>
                </c:pt>
                <c:pt idx="8">
                  <c:v>49.6</c:v>
                </c:pt>
                <c:pt idx="9">
                  <c:v>55.3</c:v>
                </c:pt>
                <c:pt idx="10">
                  <c:v>61.1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выпускников с высоким баллом (%)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 </c:v>
                </c:pt>
                <c:pt idx="2">
                  <c:v>Физика</c:v>
                </c:pt>
                <c:pt idx="3">
                  <c:v>Химия</c:v>
                </c:pt>
                <c:pt idx="4">
                  <c:v>Обществознание</c:v>
                </c:pt>
                <c:pt idx="5">
                  <c:v>Биология</c:v>
                </c:pt>
                <c:pt idx="6">
                  <c:v>ИКТ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Иностранный язык 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19.95</c:v>
                </c:pt>
                <c:pt idx="1">
                  <c:v>0.39000000000000018</c:v>
                </c:pt>
                <c:pt idx="2">
                  <c:v>4.6899999999999995</c:v>
                </c:pt>
                <c:pt idx="3">
                  <c:v>6.25</c:v>
                </c:pt>
                <c:pt idx="4">
                  <c:v>5.85</c:v>
                </c:pt>
                <c:pt idx="5">
                  <c:v>6.78</c:v>
                </c:pt>
                <c:pt idx="6">
                  <c:v>8.33</c:v>
                </c:pt>
                <c:pt idx="7">
                  <c:v>7.3199999999999985</c:v>
                </c:pt>
                <c:pt idx="8">
                  <c:v>0</c:v>
                </c:pt>
                <c:pt idx="9">
                  <c:v>30</c:v>
                </c:pt>
                <c:pt idx="10">
                  <c:v>11.11</c:v>
                </c:pt>
              </c:numCache>
            </c:numRef>
          </c:val>
        </c:ser>
        <c:dLbls>
          <c:showVal val="1"/>
        </c:dLbls>
        <c:shape val="box"/>
        <c:axId val="128258432"/>
        <c:axId val="128259968"/>
        <c:axId val="0"/>
      </c:bar3DChart>
      <c:catAx>
        <c:axId val="128258432"/>
        <c:scaling>
          <c:orientation val="minMax"/>
        </c:scaling>
        <c:axPos val="b"/>
        <c:tickLblPos val="nextTo"/>
        <c:crossAx val="128259968"/>
        <c:crosses val="autoZero"/>
        <c:auto val="1"/>
        <c:lblAlgn val="ctr"/>
        <c:lblOffset val="100"/>
      </c:catAx>
      <c:valAx>
        <c:axId val="128259968"/>
        <c:scaling>
          <c:orientation val="minMax"/>
        </c:scaling>
        <c:axPos val="l"/>
        <c:majorGridlines/>
        <c:numFmt formatCode="General" sourceLinked="1"/>
        <c:tickLblPos val="nextTo"/>
        <c:crossAx val="1282584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dLbl>
              <c:idx val="0"/>
              <c:layout>
                <c:manualLayout>
                  <c:x val="1.8078969508228331E-2"/>
                  <c:y val="0.11428524681359321"/>
                </c:manualLayout>
              </c:layout>
              <c:showVal val="1"/>
            </c:dLbl>
            <c:dLbl>
              <c:idx val="1"/>
              <c:layout>
                <c:manualLayout>
                  <c:x val="1.9585550300580675E-2"/>
                  <c:y val="0.12727220667877417"/>
                </c:manualLayout>
              </c:layout>
              <c:showVal val="1"/>
            </c:dLbl>
            <c:dLbl>
              <c:idx val="2"/>
              <c:layout>
                <c:manualLayout>
                  <c:x val="2.4105292677637752E-2"/>
                  <c:y val="0.12727220667877417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4 кл.</c:v>
                </c:pt>
                <c:pt idx="1">
                  <c:v>9 кл.</c:v>
                </c:pt>
                <c:pt idx="2">
                  <c:v>11 кл.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98.7</c:v>
                </c:pt>
                <c:pt idx="1">
                  <c:v>85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 язык</c:v>
                </c:pt>
              </c:strCache>
            </c:strRef>
          </c:tx>
          <c:dLbls>
            <c:dLbl>
              <c:idx val="0"/>
              <c:layout>
                <c:manualLayout>
                  <c:x val="2.1092131092933022E-2"/>
                  <c:y val="-1.5584351838217264E-2"/>
                </c:manualLayout>
              </c:layout>
              <c:showVal val="1"/>
            </c:dLbl>
            <c:dLbl>
              <c:idx val="1"/>
              <c:layout>
                <c:manualLayout>
                  <c:x val="1.9585550300580675E-2"/>
                  <c:y val="-2.337652775732588E-2"/>
                </c:manualLayout>
              </c:layout>
              <c:showVal val="1"/>
            </c:dLbl>
            <c:dLbl>
              <c:idx val="2"/>
              <c:layout>
                <c:manualLayout>
                  <c:x val="1.5065807923523586E-2"/>
                  <c:y val="-2.077913578428967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4 кл.</c:v>
                </c:pt>
                <c:pt idx="1">
                  <c:v>9 кл.</c:v>
                </c:pt>
                <c:pt idx="2">
                  <c:v>11 кл.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</c:v>
                </c:pt>
                <c:pt idx="1">
                  <c:v>93</c:v>
                </c:pt>
                <c:pt idx="2">
                  <c:v>99.8</c:v>
                </c:pt>
              </c:numCache>
            </c:numRef>
          </c:val>
        </c:ser>
        <c:dLbls>
          <c:showVal val="1"/>
        </c:dLbls>
        <c:shape val="cylinder"/>
        <c:axId val="128290176"/>
        <c:axId val="128291968"/>
        <c:axId val="128307200"/>
      </c:bar3DChart>
      <c:catAx>
        <c:axId val="128290176"/>
        <c:scaling>
          <c:orientation val="minMax"/>
        </c:scaling>
        <c:axPos val="b"/>
        <c:tickLblPos val="nextTo"/>
        <c:crossAx val="128291968"/>
        <c:crosses val="autoZero"/>
        <c:auto val="1"/>
        <c:lblAlgn val="ctr"/>
        <c:lblOffset val="100"/>
      </c:catAx>
      <c:valAx>
        <c:axId val="128291968"/>
        <c:scaling>
          <c:orientation val="minMax"/>
        </c:scaling>
        <c:axPos val="l"/>
        <c:majorGridlines/>
        <c:numFmt formatCode="General" sourceLinked="1"/>
        <c:tickLblPos val="nextTo"/>
        <c:crossAx val="128290176"/>
        <c:crosses val="autoZero"/>
        <c:crossBetween val="between"/>
      </c:valAx>
      <c:serAx>
        <c:axId val="128307200"/>
        <c:scaling>
          <c:orientation val="minMax"/>
        </c:scaling>
        <c:delete val="1"/>
        <c:axPos val="b"/>
        <c:tickLblPos val="none"/>
        <c:crossAx val="128291968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3794572449770094E-2"/>
          <c:y val="7.9567247123379745E-2"/>
          <c:w val="0.89990924531295169"/>
          <c:h val="0.609430944004280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СОШ №2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№6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№9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</c:v>
                </c:pt>
                <c:pt idx="1">
                  <c:v>19</c:v>
                </c:pt>
                <c:pt idx="2">
                  <c:v>50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Лицей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30</c:v>
                </c:pt>
                <c:pt idx="2">
                  <c:v>100</c:v>
                </c:pt>
                <c:pt idx="3">
                  <c:v>33</c:v>
                </c:pt>
                <c:pt idx="4">
                  <c:v>20</c:v>
                </c:pt>
                <c:pt idx="5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Гимназия</c:v>
                </c:pt>
              </c:strCache>
            </c:strRef>
          </c:tx>
          <c:dLbls>
            <c:dLbl>
              <c:idx val="1"/>
              <c:layout>
                <c:manualLayout>
                  <c:x val="1.6296182237278023E-2"/>
                  <c:y val="2.4691185207996991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1">
                  <c:v>25</c:v>
                </c:pt>
              </c:numCache>
            </c:numRef>
          </c:val>
        </c:ser>
        <c:dLbls>
          <c:showVal val="1"/>
        </c:dLbls>
        <c:shape val="box"/>
        <c:axId val="128568704"/>
        <c:axId val="128578688"/>
        <c:axId val="0"/>
      </c:bar3DChart>
      <c:catAx>
        <c:axId val="12856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578688"/>
        <c:crosses val="autoZero"/>
        <c:auto val="1"/>
        <c:lblAlgn val="ctr"/>
        <c:lblOffset val="100"/>
      </c:catAx>
      <c:valAx>
        <c:axId val="128578688"/>
        <c:scaling>
          <c:orientation val="minMax"/>
        </c:scaling>
        <c:axPos val="l"/>
        <c:majorGridlines/>
        <c:numFmt formatCode="General" sourceLinked="1"/>
        <c:tickLblPos val="nextTo"/>
        <c:crossAx val="1285687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E2F12-7BE0-4ED5-B67D-8F03DF80B476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0"/>
      <dgm:spPr/>
      <dgm:t>
        <a:bodyPr/>
        <a:lstStyle/>
        <a:p>
          <a:endParaRPr lang="ru-RU"/>
        </a:p>
      </dgm:t>
    </dgm:pt>
    <dgm:pt modelId="{48AC988E-073C-47AA-B7BD-FAC6EF4C9C59}">
      <dgm:prSet phldrT="[Текст]" phldr="1"/>
      <dgm:spPr/>
      <dgm:t>
        <a:bodyPr/>
        <a:lstStyle/>
        <a:p>
          <a:endParaRPr lang="ru-RU"/>
        </a:p>
      </dgm:t>
    </dgm:pt>
    <dgm:pt modelId="{34FD9FCD-884B-4535-955C-16BE27D36187}" type="parTrans" cxnId="{94347DE3-D58F-414E-B7FA-A74F4FDE8F37}">
      <dgm:prSet/>
      <dgm:spPr/>
      <dgm:t>
        <a:bodyPr/>
        <a:lstStyle/>
        <a:p>
          <a:endParaRPr lang="ru-RU"/>
        </a:p>
      </dgm:t>
    </dgm:pt>
    <dgm:pt modelId="{F5A58CF9-CB01-4ED1-A3F8-13F2C5AC735D}" type="sibTrans" cxnId="{94347DE3-D58F-414E-B7FA-A74F4FDE8F37}">
      <dgm:prSet/>
      <dgm:spPr/>
      <dgm:t>
        <a:bodyPr/>
        <a:lstStyle/>
        <a:p>
          <a:endParaRPr lang="ru-RU"/>
        </a:p>
      </dgm:t>
    </dgm:pt>
    <dgm:pt modelId="{69E18AAA-441A-4022-B040-BBF0DC385E94}">
      <dgm:prSet phldrT="[Текст]" phldr="1"/>
      <dgm:spPr/>
      <dgm:t>
        <a:bodyPr/>
        <a:lstStyle/>
        <a:p>
          <a:endParaRPr lang="ru-RU"/>
        </a:p>
      </dgm:t>
    </dgm:pt>
    <dgm:pt modelId="{A4B3FBC7-5E25-42CF-80B5-D42BFC984E9F}" type="parTrans" cxnId="{1850F651-7931-4974-B893-AFD47A8ED757}">
      <dgm:prSet/>
      <dgm:spPr/>
      <dgm:t>
        <a:bodyPr/>
        <a:lstStyle/>
        <a:p>
          <a:endParaRPr lang="ru-RU"/>
        </a:p>
      </dgm:t>
    </dgm:pt>
    <dgm:pt modelId="{E41391EA-4803-4173-88E0-1CA01C13C4ED}" type="sibTrans" cxnId="{1850F651-7931-4974-B893-AFD47A8ED757}">
      <dgm:prSet/>
      <dgm:spPr/>
      <dgm:t>
        <a:bodyPr/>
        <a:lstStyle/>
        <a:p>
          <a:endParaRPr lang="ru-RU"/>
        </a:p>
      </dgm:t>
    </dgm:pt>
    <dgm:pt modelId="{169092CC-0C9D-4672-9B8B-297DEC992FB2}">
      <dgm:prSet phldrT="[Текст]" phldr="1"/>
      <dgm:spPr/>
      <dgm:t>
        <a:bodyPr/>
        <a:lstStyle/>
        <a:p>
          <a:endParaRPr lang="ru-RU"/>
        </a:p>
      </dgm:t>
    </dgm:pt>
    <dgm:pt modelId="{985470C7-54ED-44B4-838F-B9ED752116FE}" type="parTrans" cxnId="{30B89BFE-83D1-4A3A-AABC-59F4125F94DF}">
      <dgm:prSet/>
      <dgm:spPr/>
      <dgm:t>
        <a:bodyPr/>
        <a:lstStyle/>
        <a:p>
          <a:endParaRPr lang="ru-RU"/>
        </a:p>
      </dgm:t>
    </dgm:pt>
    <dgm:pt modelId="{6F1ACB95-12BD-4345-81C8-FA5F7311A71B}" type="sibTrans" cxnId="{30B89BFE-83D1-4A3A-AABC-59F4125F94DF}">
      <dgm:prSet/>
      <dgm:spPr/>
      <dgm:t>
        <a:bodyPr/>
        <a:lstStyle/>
        <a:p>
          <a:endParaRPr lang="ru-RU"/>
        </a:p>
      </dgm:t>
    </dgm:pt>
    <dgm:pt modelId="{F0F51818-BF02-4FAB-BF10-C6D8CA288095}">
      <dgm:prSet phldrT="[Текст]" phldr="1"/>
      <dgm:spPr/>
      <dgm:t>
        <a:bodyPr/>
        <a:lstStyle/>
        <a:p>
          <a:endParaRPr lang="ru-RU"/>
        </a:p>
      </dgm:t>
    </dgm:pt>
    <dgm:pt modelId="{927D8302-A172-4758-A729-D549BDC97241}" type="parTrans" cxnId="{EA8617D1-266C-4DFC-9D46-CD0B8C486F98}">
      <dgm:prSet/>
      <dgm:spPr/>
      <dgm:t>
        <a:bodyPr/>
        <a:lstStyle/>
        <a:p>
          <a:endParaRPr lang="ru-RU"/>
        </a:p>
      </dgm:t>
    </dgm:pt>
    <dgm:pt modelId="{AC562696-63CF-40B3-9C07-C9AD70ECCC6F}" type="sibTrans" cxnId="{EA8617D1-266C-4DFC-9D46-CD0B8C486F98}">
      <dgm:prSet/>
      <dgm:spPr/>
      <dgm:t>
        <a:bodyPr/>
        <a:lstStyle/>
        <a:p>
          <a:endParaRPr lang="ru-RU"/>
        </a:p>
      </dgm:t>
    </dgm:pt>
    <dgm:pt modelId="{53F57596-8CEF-4044-868D-04C2AC713E3B}">
      <dgm:prSet phldrT="[Текст]" phldr="1"/>
      <dgm:spPr/>
      <dgm:t>
        <a:bodyPr/>
        <a:lstStyle/>
        <a:p>
          <a:endParaRPr lang="ru-RU"/>
        </a:p>
      </dgm:t>
    </dgm:pt>
    <dgm:pt modelId="{AE25CBC6-6103-43A7-B62F-F3C8ABCCE41D}" type="parTrans" cxnId="{F5B51DDA-8717-420C-B08E-F7A8A4839532}">
      <dgm:prSet/>
      <dgm:spPr/>
      <dgm:t>
        <a:bodyPr/>
        <a:lstStyle/>
        <a:p>
          <a:endParaRPr lang="ru-RU"/>
        </a:p>
      </dgm:t>
    </dgm:pt>
    <dgm:pt modelId="{C9F3E730-E57B-4399-A88C-7E5C080858CC}" type="sibTrans" cxnId="{F5B51DDA-8717-420C-B08E-F7A8A4839532}">
      <dgm:prSet/>
      <dgm:spPr/>
      <dgm:t>
        <a:bodyPr/>
        <a:lstStyle/>
        <a:p>
          <a:endParaRPr lang="ru-RU"/>
        </a:p>
      </dgm:t>
    </dgm:pt>
    <dgm:pt modelId="{FA3A3AC1-7986-45D8-982D-718C51424219}" type="pres">
      <dgm:prSet presAssocID="{B20E2F12-7BE0-4ED5-B67D-8F03DF80B4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CD972-14E9-46EB-AA2D-A8483DF8AAFE}" type="pres">
      <dgm:prSet presAssocID="{48AC988E-073C-47AA-B7BD-FAC6EF4C9C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63445-5052-4561-B4BC-C82B5329F838}" type="pres">
      <dgm:prSet presAssocID="{48AC988E-073C-47AA-B7BD-FAC6EF4C9C59}" presName="spNode" presStyleCnt="0"/>
      <dgm:spPr/>
    </dgm:pt>
    <dgm:pt modelId="{FF1FCC70-AE0D-461A-9C51-771C88A5017C}" type="pres">
      <dgm:prSet presAssocID="{F5A58CF9-CB01-4ED1-A3F8-13F2C5AC735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7CE360F-5D5C-4060-AA40-E8D0423DB059}" type="pres">
      <dgm:prSet presAssocID="{69E18AAA-441A-4022-B040-BBF0DC385E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B693C-C93D-4E57-ABF4-F83E6AA4FA64}" type="pres">
      <dgm:prSet presAssocID="{69E18AAA-441A-4022-B040-BBF0DC385E94}" presName="spNode" presStyleCnt="0"/>
      <dgm:spPr/>
    </dgm:pt>
    <dgm:pt modelId="{3135EE04-E358-47CB-9E5C-3CDB608112D8}" type="pres">
      <dgm:prSet presAssocID="{E41391EA-4803-4173-88E0-1CA01C13C4E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112B6F1-511A-41C0-A2E5-A983450AF047}" type="pres">
      <dgm:prSet presAssocID="{169092CC-0C9D-4672-9B8B-297DEC992F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F3F9-1B57-4282-9C4B-F34AEDC08019}" type="pres">
      <dgm:prSet presAssocID="{169092CC-0C9D-4672-9B8B-297DEC992FB2}" presName="spNode" presStyleCnt="0"/>
      <dgm:spPr/>
    </dgm:pt>
    <dgm:pt modelId="{201E31C8-B51B-45FA-822E-3325478AD162}" type="pres">
      <dgm:prSet presAssocID="{6F1ACB95-12BD-4345-81C8-FA5F7311A71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4B30A76-A3D0-42F8-87B0-4E802E8AAB05}" type="pres">
      <dgm:prSet presAssocID="{F0F51818-BF02-4FAB-BF10-C6D8CA2880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1482D-CC7D-4CD0-B456-35A4020EBE14}" type="pres">
      <dgm:prSet presAssocID="{F0F51818-BF02-4FAB-BF10-C6D8CA288095}" presName="spNode" presStyleCnt="0"/>
      <dgm:spPr/>
    </dgm:pt>
    <dgm:pt modelId="{537448F1-CB4D-455D-9497-15BF1245CA46}" type="pres">
      <dgm:prSet presAssocID="{AC562696-63CF-40B3-9C07-C9AD70ECCC6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6755779-0D27-44A2-81BC-E14451A27829}" type="pres">
      <dgm:prSet presAssocID="{53F57596-8CEF-4044-868D-04C2AC713E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8FD81-F09C-4313-9354-C9458CBDFEBD}" type="pres">
      <dgm:prSet presAssocID="{53F57596-8CEF-4044-868D-04C2AC713E3B}" presName="spNode" presStyleCnt="0"/>
      <dgm:spPr/>
    </dgm:pt>
    <dgm:pt modelId="{5C26A60F-9EE3-4DE2-9552-B6B2E6CE401C}" type="pres">
      <dgm:prSet presAssocID="{C9F3E730-E57B-4399-A88C-7E5C080858C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10FAC8B-CD52-4704-B039-99CE0856F7CA}" type="presOf" srcId="{48AC988E-073C-47AA-B7BD-FAC6EF4C9C59}" destId="{5A4CD972-14E9-46EB-AA2D-A8483DF8AAFE}" srcOrd="0" destOrd="0" presId="urn:microsoft.com/office/officeart/2005/8/layout/cycle6"/>
    <dgm:cxn modelId="{C1840F2D-B572-402A-900D-AE3929825E01}" type="presOf" srcId="{E41391EA-4803-4173-88E0-1CA01C13C4ED}" destId="{3135EE04-E358-47CB-9E5C-3CDB608112D8}" srcOrd="0" destOrd="0" presId="urn:microsoft.com/office/officeart/2005/8/layout/cycle6"/>
    <dgm:cxn modelId="{BA24D451-CBB9-4A89-8F90-2ED0D63E0A31}" type="presOf" srcId="{169092CC-0C9D-4672-9B8B-297DEC992FB2}" destId="{E112B6F1-511A-41C0-A2E5-A983450AF047}" srcOrd="0" destOrd="0" presId="urn:microsoft.com/office/officeart/2005/8/layout/cycle6"/>
    <dgm:cxn modelId="{F913A1DC-61F0-4370-AD36-B69D7399EAB0}" type="presOf" srcId="{AC562696-63CF-40B3-9C07-C9AD70ECCC6F}" destId="{537448F1-CB4D-455D-9497-15BF1245CA46}" srcOrd="0" destOrd="0" presId="urn:microsoft.com/office/officeart/2005/8/layout/cycle6"/>
    <dgm:cxn modelId="{D27C8138-6D45-4A96-AF4B-903A1CAF9658}" type="presOf" srcId="{69E18AAA-441A-4022-B040-BBF0DC385E94}" destId="{17CE360F-5D5C-4060-AA40-E8D0423DB059}" srcOrd="0" destOrd="0" presId="urn:microsoft.com/office/officeart/2005/8/layout/cycle6"/>
    <dgm:cxn modelId="{2B122594-5DD8-4B5A-B525-7ABA2C9215D5}" type="presOf" srcId="{B20E2F12-7BE0-4ED5-B67D-8F03DF80B476}" destId="{FA3A3AC1-7986-45D8-982D-718C51424219}" srcOrd="0" destOrd="0" presId="urn:microsoft.com/office/officeart/2005/8/layout/cycle6"/>
    <dgm:cxn modelId="{7B3482C5-84FD-4F12-ACCE-C690853E8D37}" type="presOf" srcId="{F0F51818-BF02-4FAB-BF10-C6D8CA288095}" destId="{44B30A76-A3D0-42F8-87B0-4E802E8AAB05}" srcOrd="0" destOrd="0" presId="urn:microsoft.com/office/officeart/2005/8/layout/cycle6"/>
    <dgm:cxn modelId="{1850F651-7931-4974-B893-AFD47A8ED757}" srcId="{B20E2F12-7BE0-4ED5-B67D-8F03DF80B476}" destId="{69E18AAA-441A-4022-B040-BBF0DC385E94}" srcOrd="1" destOrd="0" parTransId="{A4B3FBC7-5E25-42CF-80B5-D42BFC984E9F}" sibTransId="{E41391EA-4803-4173-88E0-1CA01C13C4ED}"/>
    <dgm:cxn modelId="{D3991522-1633-4CDA-8A4B-9EDA45158E3C}" type="presOf" srcId="{6F1ACB95-12BD-4345-81C8-FA5F7311A71B}" destId="{201E31C8-B51B-45FA-822E-3325478AD162}" srcOrd="0" destOrd="0" presId="urn:microsoft.com/office/officeart/2005/8/layout/cycle6"/>
    <dgm:cxn modelId="{F5B51DDA-8717-420C-B08E-F7A8A4839532}" srcId="{B20E2F12-7BE0-4ED5-B67D-8F03DF80B476}" destId="{53F57596-8CEF-4044-868D-04C2AC713E3B}" srcOrd="4" destOrd="0" parTransId="{AE25CBC6-6103-43A7-B62F-F3C8ABCCE41D}" sibTransId="{C9F3E730-E57B-4399-A88C-7E5C080858CC}"/>
    <dgm:cxn modelId="{30B89BFE-83D1-4A3A-AABC-59F4125F94DF}" srcId="{B20E2F12-7BE0-4ED5-B67D-8F03DF80B476}" destId="{169092CC-0C9D-4672-9B8B-297DEC992FB2}" srcOrd="2" destOrd="0" parTransId="{985470C7-54ED-44B4-838F-B9ED752116FE}" sibTransId="{6F1ACB95-12BD-4345-81C8-FA5F7311A71B}"/>
    <dgm:cxn modelId="{94347DE3-D58F-414E-B7FA-A74F4FDE8F37}" srcId="{B20E2F12-7BE0-4ED5-B67D-8F03DF80B476}" destId="{48AC988E-073C-47AA-B7BD-FAC6EF4C9C59}" srcOrd="0" destOrd="0" parTransId="{34FD9FCD-884B-4535-955C-16BE27D36187}" sibTransId="{F5A58CF9-CB01-4ED1-A3F8-13F2C5AC735D}"/>
    <dgm:cxn modelId="{C654705E-A84F-45A5-B484-ADC7C9D436F5}" type="presOf" srcId="{C9F3E730-E57B-4399-A88C-7E5C080858CC}" destId="{5C26A60F-9EE3-4DE2-9552-B6B2E6CE401C}" srcOrd="0" destOrd="0" presId="urn:microsoft.com/office/officeart/2005/8/layout/cycle6"/>
    <dgm:cxn modelId="{EA8617D1-266C-4DFC-9D46-CD0B8C486F98}" srcId="{B20E2F12-7BE0-4ED5-B67D-8F03DF80B476}" destId="{F0F51818-BF02-4FAB-BF10-C6D8CA288095}" srcOrd="3" destOrd="0" parTransId="{927D8302-A172-4758-A729-D549BDC97241}" sibTransId="{AC562696-63CF-40B3-9C07-C9AD70ECCC6F}"/>
    <dgm:cxn modelId="{1FBCCC15-C8E7-4C00-9415-C9618BAA3834}" type="presOf" srcId="{53F57596-8CEF-4044-868D-04C2AC713E3B}" destId="{B6755779-0D27-44A2-81BC-E14451A27829}" srcOrd="0" destOrd="0" presId="urn:microsoft.com/office/officeart/2005/8/layout/cycle6"/>
    <dgm:cxn modelId="{E5ED16D4-7C5E-4538-AA92-866BA9C8C3CE}" type="presOf" srcId="{F5A58CF9-CB01-4ED1-A3F8-13F2C5AC735D}" destId="{FF1FCC70-AE0D-461A-9C51-771C88A5017C}" srcOrd="0" destOrd="0" presId="urn:microsoft.com/office/officeart/2005/8/layout/cycle6"/>
    <dgm:cxn modelId="{DC7C85AC-41D5-4C9C-83FA-30C0D42C0E6E}" type="presParOf" srcId="{FA3A3AC1-7986-45D8-982D-718C51424219}" destId="{5A4CD972-14E9-46EB-AA2D-A8483DF8AAFE}" srcOrd="0" destOrd="0" presId="urn:microsoft.com/office/officeart/2005/8/layout/cycle6"/>
    <dgm:cxn modelId="{FE666C3C-97DB-4E80-B4F8-216C78A59F63}" type="presParOf" srcId="{FA3A3AC1-7986-45D8-982D-718C51424219}" destId="{D0863445-5052-4561-B4BC-C82B5329F838}" srcOrd="1" destOrd="0" presId="urn:microsoft.com/office/officeart/2005/8/layout/cycle6"/>
    <dgm:cxn modelId="{D2490CBC-0100-4DAA-B14B-4E3C368D8D2E}" type="presParOf" srcId="{FA3A3AC1-7986-45D8-982D-718C51424219}" destId="{FF1FCC70-AE0D-461A-9C51-771C88A5017C}" srcOrd="2" destOrd="0" presId="urn:microsoft.com/office/officeart/2005/8/layout/cycle6"/>
    <dgm:cxn modelId="{3CEC3A48-D446-4816-860D-CDAEE86A4E9F}" type="presParOf" srcId="{FA3A3AC1-7986-45D8-982D-718C51424219}" destId="{17CE360F-5D5C-4060-AA40-E8D0423DB059}" srcOrd="3" destOrd="0" presId="urn:microsoft.com/office/officeart/2005/8/layout/cycle6"/>
    <dgm:cxn modelId="{74D77294-DC0A-4812-9E4C-0E475027D8F8}" type="presParOf" srcId="{FA3A3AC1-7986-45D8-982D-718C51424219}" destId="{428B693C-C93D-4E57-ABF4-F83E6AA4FA64}" srcOrd="4" destOrd="0" presId="urn:microsoft.com/office/officeart/2005/8/layout/cycle6"/>
    <dgm:cxn modelId="{A15381C9-8E15-4BCE-9BEE-FDC1A4599774}" type="presParOf" srcId="{FA3A3AC1-7986-45D8-982D-718C51424219}" destId="{3135EE04-E358-47CB-9E5C-3CDB608112D8}" srcOrd="5" destOrd="0" presId="urn:microsoft.com/office/officeart/2005/8/layout/cycle6"/>
    <dgm:cxn modelId="{F4E7C95B-DF75-4255-A97B-669DE64918D5}" type="presParOf" srcId="{FA3A3AC1-7986-45D8-982D-718C51424219}" destId="{E112B6F1-511A-41C0-A2E5-A983450AF047}" srcOrd="6" destOrd="0" presId="urn:microsoft.com/office/officeart/2005/8/layout/cycle6"/>
    <dgm:cxn modelId="{117662BE-05D8-447C-BCA0-A90D1917039B}" type="presParOf" srcId="{FA3A3AC1-7986-45D8-982D-718C51424219}" destId="{2B4DF3F9-1B57-4282-9C4B-F34AEDC08019}" srcOrd="7" destOrd="0" presId="urn:microsoft.com/office/officeart/2005/8/layout/cycle6"/>
    <dgm:cxn modelId="{6853520C-A004-4CD0-AEC4-17BEA8CCA3E6}" type="presParOf" srcId="{FA3A3AC1-7986-45D8-982D-718C51424219}" destId="{201E31C8-B51B-45FA-822E-3325478AD162}" srcOrd="8" destOrd="0" presId="urn:microsoft.com/office/officeart/2005/8/layout/cycle6"/>
    <dgm:cxn modelId="{E9770EFC-D1F3-4714-8F81-D928819EE718}" type="presParOf" srcId="{FA3A3AC1-7986-45D8-982D-718C51424219}" destId="{44B30A76-A3D0-42F8-87B0-4E802E8AAB05}" srcOrd="9" destOrd="0" presId="urn:microsoft.com/office/officeart/2005/8/layout/cycle6"/>
    <dgm:cxn modelId="{F0C768ED-F8A4-49DA-A86F-0C724A3092AB}" type="presParOf" srcId="{FA3A3AC1-7986-45D8-982D-718C51424219}" destId="{1711482D-CC7D-4CD0-B456-35A4020EBE14}" srcOrd="10" destOrd="0" presId="urn:microsoft.com/office/officeart/2005/8/layout/cycle6"/>
    <dgm:cxn modelId="{D3ABBC57-5E7C-4AF1-A46D-337696E21291}" type="presParOf" srcId="{FA3A3AC1-7986-45D8-982D-718C51424219}" destId="{537448F1-CB4D-455D-9497-15BF1245CA46}" srcOrd="11" destOrd="0" presId="urn:microsoft.com/office/officeart/2005/8/layout/cycle6"/>
    <dgm:cxn modelId="{BEE68835-E1D2-4C14-995F-98ED94082315}" type="presParOf" srcId="{FA3A3AC1-7986-45D8-982D-718C51424219}" destId="{B6755779-0D27-44A2-81BC-E14451A27829}" srcOrd="12" destOrd="0" presId="urn:microsoft.com/office/officeart/2005/8/layout/cycle6"/>
    <dgm:cxn modelId="{BB7B3EF7-BBA2-42B8-98C9-FF708E3D4DEA}" type="presParOf" srcId="{FA3A3AC1-7986-45D8-982D-718C51424219}" destId="{BBE8FD81-F09C-4313-9354-C9458CBDFEBD}" srcOrd="13" destOrd="0" presId="urn:microsoft.com/office/officeart/2005/8/layout/cycle6"/>
    <dgm:cxn modelId="{BAA5EF2A-1CDB-4FF8-A429-FDEF41ABCB00}" type="presParOf" srcId="{FA3A3AC1-7986-45D8-982D-718C51424219}" destId="{5C26A60F-9EE3-4DE2-9552-B6B2E6CE401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61535-FC0B-44BD-AB0B-9DD273E65CB9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078610-80EA-4F89-8FAF-29D66F422AB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567ECCA-F04E-44C7-90AE-A848E50ABE0D}" type="parTrans" cxnId="{A0527165-FE69-497D-98A7-916A3F15E68F}">
      <dgm:prSet/>
      <dgm:spPr/>
      <dgm:t>
        <a:bodyPr/>
        <a:lstStyle/>
        <a:p>
          <a:endParaRPr lang="ru-RU"/>
        </a:p>
      </dgm:t>
    </dgm:pt>
    <dgm:pt modelId="{2AF3B424-C8BC-40C3-8D44-A77B46BC161A}" type="sibTrans" cxnId="{A0527165-FE69-497D-98A7-916A3F15E68F}">
      <dgm:prSet/>
      <dgm:spPr/>
      <dgm:t>
        <a:bodyPr/>
        <a:lstStyle/>
        <a:p>
          <a:endParaRPr lang="ru-RU"/>
        </a:p>
      </dgm:t>
    </dgm:pt>
    <dgm:pt modelId="{1F4E9873-D1BB-41EE-8251-1F85DBA830AB}">
      <dgm:prSet phldrT="[Текст]"/>
      <dgm:spPr/>
      <dgm:t>
        <a:bodyPr/>
        <a:lstStyle/>
        <a:p>
          <a:r>
            <a:rPr lang="ru-RU" dirty="0" smtClean="0"/>
            <a:t>подвести итоги реализации муниципальной образовательной политики, намеченные в резолюции августовского Педагогического совета 2014 года;</a:t>
          </a:r>
          <a:endParaRPr lang="ru-RU" dirty="0"/>
        </a:p>
      </dgm:t>
    </dgm:pt>
    <dgm:pt modelId="{C90A5914-CE05-4D5E-A989-CFCA3D5407DC}" type="parTrans" cxnId="{2F5BD61A-1CEA-43D0-ADAE-B80646D288CA}">
      <dgm:prSet/>
      <dgm:spPr/>
      <dgm:t>
        <a:bodyPr/>
        <a:lstStyle/>
        <a:p>
          <a:endParaRPr lang="ru-RU"/>
        </a:p>
      </dgm:t>
    </dgm:pt>
    <dgm:pt modelId="{4F63A0F5-103C-4EBF-B645-63D6C2E83B90}" type="sibTrans" cxnId="{2F5BD61A-1CEA-43D0-ADAE-B80646D288CA}">
      <dgm:prSet/>
      <dgm:spPr/>
      <dgm:t>
        <a:bodyPr/>
        <a:lstStyle/>
        <a:p>
          <a:endParaRPr lang="ru-RU"/>
        </a:p>
      </dgm:t>
    </dgm:pt>
    <dgm:pt modelId="{DF4BD41D-6BBE-4BC4-88DD-104AE0D5A5E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6D363A2-822A-4B34-8377-E522460EF929}" type="parTrans" cxnId="{CBE01B57-AB63-4116-B997-4D8EBD12E588}">
      <dgm:prSet/>
      <dgm:spPr/>
      <dgm:t>
        <a:bodyPr/>
        <a:lstStyle/>
        <a:p>
          <a:endParaRPr lang="ru-RU"/>
        </a:p>
      </dgm:t>
    </dgm:pt>
    <dgm:pt modelId="{9234204D-F7C1-4C2D-B20C-9C8D6A88805B}" type="sibTrans" cxnId="{CBE01B57-AB63-4116-B997-4D8EBD12E588}">
      <dgm:prSet/>
      <dgm:spPr/>
      <dgm:t>
        <a:bodyPr/>
        <a:lstStyle/>
        <a:p>
          <a:endParaRPr lang="ru-RU"/>
        </a:p>
      </dgm:t>
    </dgm:pt>
    <dgm:pt modelId="{40B0DB97-3E4A-4AD0-9BC9-91F42EF3542C}">
      <dgm:prSet phldrT="[Текст]"/>
      <dgm:spPr/>
      <dgm:t>
        <a:bodyPr/>
        <a:lstStyle/>
        <a:p>
          <a:r>
            <a:rPr lang="ru-RU" dirty="0" smtClean="0"/>
            <a:t>обсудить проблемы; </a:t>
          </a:r>
          <a:endParaRPr lang="ru-RU" dirty="0"/>
        </a:p>
      </dgm:t>
    </dgm:pt>
    <dgm:pt modelId="{24554443-2910-448E-9123-4D4A3140CAAF}" type="parTrans" cxnId="{04505349-0116-4944-8707-F6D35021226A}">
      <dgm:prSet/>
      <dgm:spPr/>
      <dgm:t>
        <a:bodyPr/>
        <a:lstStyle/>
        <a:p>
          <a:endParaRPr lang="ru-RU"/>
        </a:p>
      </dgm:t>
    </dgm:pt>
    <dgm:pt modelId="{227F8D38-F701-41AD-9BD8-4F1AE60582CB}" type="sibTrans" cxnId="{04505349-0116-4944-8707-F6D35021226A}">
      <dgm:prSet/>
      <dgm:spPr/>
      <dgm:t>
        <a:bodyPr/>
        <a:lstStyle/>
        <a:p>
          <a:endParaRPr lang="ru-RU"/>
        </a:p>
      </dgm:t>
    </dgm:pt>
    <dgm:pt modelId="{42E072FE-A296-4C7B-862F-1837F07088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B7BB38B-10F2-4BD0-9E54-6117C896A011}" type="parTrans" cxnId="{1A3B9B4A-589A-4B08-9377-8161F648B5E9}">
      <dgm:prSet/>
      <dgm:spPr/>
      <dgm:t>
        <a:bodyPr/>
        <a:lstStyle/>
        <a:p>
          <a:endParaRPr lang="ru-RU"/>
        </a:p>
      </dgm:t>
    </dgm:pt>
    <dgm:pt modelId="{D85F8598-D72C-4F93-A332-82ACA3C73638}" type="sibTrans" cxnId="{1A3B9B4A-589A-4B08-9377-8161F648B5E9}">
      <dgm:prSet/>
      <dgm:spPr/>
      <dgm:t>
        <a:bodyPr/>
        <a:lstStyle/>
        <a:p>
          <a:endParaRPr lang="ru-RU"/>
        </a:p>
      </dgm:t>
    </dgm:pt>
    <dgm:pt modelId="{74D971F3-1E0A-40F2-977B-D49159CC1E78}">
      <dgm:prSet phldrT="[Текст]"/>
      <dgm:spPr/>
      <dgm:t>
        <a:bodyPr/>
        <a:lstStyle/>
        <a:p>
          <a:r>
            <a:rPr lang="ru-RU" dirty="0" smtClean="0"/>
            <a:t>определиться с желаемыми стратегическими направлениями муниципального  образования, обсудить, договориться о формах взаимодействия и управления этими направлениями. </a:t>
          </a:r>
          <a:endParaRPr lang="ru-RU" dirty="0"/>
        </a:p>
      </dgm:t>
    </dgm:pt>
    <dgm:pt modelId="{1473B1DF-E50A-4738-828C-6D88C2F53FFE}" type="parTrans" cxnId="{7EA4D39F-D39D-489C-B27C-29CAF0C9E955}">
      <dgm:prSet/>
      <dgm:spPr/>
      <dgm:t>
        <a:bodyPr/>
        <a:lstStyle/>
        <a:p>
          <a:endParaRPr lang="ru-RU"/>
        </a:p>
      </dgm:t>
    </dgm:pt>
    <dgm:pt modelId="{A3F34221-3A5B-456D-92D8-D841B0C00E73}" type="sibTrans" cxnId="{7EA4D39F-D39D-489C-B27C-29CAF0C9E955}">
      <dgm:prSet/>
      <dgm:spPr/>
      <dgm:t>
        <a:bodyPr/>
        <a:lstStyle/>
        <a:p>
          <a:endParaRPr lang="ru-RU"/>
        </a:p>
      </dgm:t>
    </dgm:pt>
    <dgm:pt modelId="{07B8A65B-4F65-46FF-BC52-529796DB4DCE}" type="pres">
      <dgm:prSet presAssocID="{8C061535-FC0B-44BD-AB0B-9DD273E65C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D26FC-454C-40E7-948B-3D35265605BC}" type="pres">
      <dgm:prSet presAssocID="{BD078610-80EA-4F89-8FAF-29D66F422AB3}" presName="composite" presStyleCnt="0"/>
      <dgm:spPr/>
    </dgm:pt>
    <dgm:pt modelId="{F8B9E266-3D28-4033-9934-C86908E2AF53}" type="pres">
      <dgm:prSet presAssocID="{BD078610-80EA-4F89-8FAF-29D66F422A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B8831-0093-40A0-BF18-2C45855CD82D}" type="pres">
      <dgm:prSet presAssocID="{BD078610-80EA-4F89-8FAF-29D66F422A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73D63-8449-4FE6-8C70-400A18F0F222}" type="pres">
      <dgm:prSet presAssocID="{2AF3B424-C8BC-40C3-8D44-A77B46BC161A}" presName="sp" presStyleCnt="0"/>
      <dgm:spPr/>
    </dgm:pt>
    <dgm:pt modelId="{04B5D029-7086-41A3-82F6-B33D66161B0D}" type="pres">
      <dgm:prSet presAssocID="{DF4BD41D-6BBE-4BC4-88DD-104AE0D5A5EC}" presName="composite" presStyleCnt="0"/>
      <dgm:spPr/>
    </dgm:pt>
    <dgm:pt modelId="{399FD743-FB00-46CB-B65C-847AD86703CB}" type="pres">
      <dgm:prSet presAssocID="{DF4BD41D-6BBE-4BC4-88DD-104AE0D5A5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D5876-5324-4CA7-837A-7AA3791CE0B2}" type="pres">
      <dgm:prSet presAssocID="{DF4BD41D-6BBE-4BC4-88DD-104AE0D5A5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BFEC9-2219-4356-93B2-26F1422E741A}" type="pres">
      <dgm:prSet presAssocID="{9234204D-F7C1-4C2D-B20C-9C8D6A88805B}" presName="sp" presStyleCnt="0"/>
      <dgm:spPr/>
    </dgm:pt>
    <dgm:pt modelId="{AB763397-4E5D-4A72-9CA5-6259F94BD73D}" type="pres">
      <dgm:prSet presAssocID="{42E072FE-A296-4C7B-862F-1837F070889B}" presName="composite" presStyleCnt="0"/>
      <dgm:spPr/>
    </dgm:pt>
    <dgm:pt modelId="{0A1FB30D-D5B8-4D70-8B11-78A4D832FEE2}" type="pres">
      <dgm:prSet presAssocID="{42E072FE-A296-4C7B-862F-1837F07088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B915-F714-4226-AACB-41A2A536DF9B}" type="pres">
      <dgm:prSet presAssocID="{42E072FE-A296-4C7B-862F-1837F07088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05349-0116-4944-8707-F6D35021226A}" srcId="{DF4BD41D-6BBE-4BC4-88DD-104AE0D5A5EC}" destId="{40B0DB97-3E4A-4AD0-9BC9-91F42EF3542C}" srcOrd="0" destOrd="0" parTransId="{24554443-2910-448E-9123-4D4A3140CAAF}" sibTransId="{227F8D38-F701-41AD-9BD8-4F1AE60582CB}"/>
    <dgm:cxn modelId="{9EE5F994-6C1F-472E-B901-9DBB2FA1231E}" type="presOf" srcId="{74D971F3-1E0A-40F2-977B-D49159CC1E78}" destId="{EE0CB915-F714-4226-AACB-41A2A536DF9B}" srcOrd="0" destOrd="0" presId="urn:microsoft.com/office/officeart/2005/8/layout/chevron2"/>
    <dgm:cxn modelId="{35FD607A-E781-42A0-97B1-1AB902C91B03}" type="presOf" srcId="{8C061535-FC0B-44BD-AB0B-9DD273E65CB9}" destId="{07B8A65B-4F65-46FF-BC52-529796DB4DCE}" srcOrd="0" destOrd="0" presId="urn:microsoft.com/office/officeart/2005/8/layout/chevron2"/>
    <dgm:cxn modelId="{1A3B9B4A-589A-4B08-9377-8161F648B5E9}" srcId="{8C061535-FC0B-44BD-AB0B-9DD273E65CB9}" destId="{42E072FE-A296-4C7B-862F-1837F070889B}" srcOrd="2" destOrd="0" parTransId="{EB7BB38B-10F2-4BD0-9E54-6117C896A011}" sibTransId="{D85F8598-D72C-4F93-A332-82ACA3C73638}"/>
    <dgm:cxn modelId="{A0527165-FE69-497D-98A7-916A3F15E68F}" srcId="{8C061535-FC0B-44BD-AB0B-9DD273E65CB9}" destId="{BD078610-80EA-4F89-8FAF-29D66F422AB3}" srcOrd="0" destOrd="0" parTransId="{C567ECCA-F04E-44C7-90AE-A848E50ABE0D}" sibTransId="{2AF3B424-C8BC-40C3-8D44-A77B46BC161A}"/>
    <dgm:cxn modelId="{4B16E316-0743-4C10-9320-7359AA5AA9DE}" type="presOf" srcId="{40B0DB97-3E4A-4AD0-9BC9-91F42EF3542C}" destId="{A8DD5876-5324-4CA7-837A-7AA3791CE0B2}" srcOrd="0" destOrd="0" presId="urn:microsoft.com/office/officeart/2005/8/layout/chevron2"/>
    <dgm:cxn modelId="{CBE01B57-AB63-4116-B997-4D8EBD12E588}" srcId="{8C061535-FC0B-44BD-AB0B-9DD273E65CB9}" destId="{DF4BD41D-6BBE-4BC4-88DD-104AE0D5A5EC}" srcOrd="1" destOrd="0" parTransId="{06D363A2-822A-4B34-8377-E522460EF929}" sibTransId="{9234204D-F7C1-4C2D-B20C-9C8D6A88805B}"/>
    <dgm:cxn modelId="{7EA4D39F-D39D-489C-B27C-29CAF0C9E955}" srcId="{42E072FE-A296-4C7B-862F-1837F070889B}" destId="{74D971F3-1E0A-40F2-977B-D49159CC1E78}" srcOrd="0" destOrd="0" parTransId="{1473B1DF-E50A-4738-828C-6D88C2F53FFE}" sibTransId="{A3F34221-3A5B-456D-92D8-D841B0C00E73}"/>
    <dgm:cxn modelId="{BA4199B9-4298-4CDE-8DD6-E0AC8CE4E802}" type="presOf" srcId="{BD078610-80EA-4F89-8FAF-29D66F422AB3}" destId="{F8B9E266-3D28-4033-9934-C86908E2AF53}" srcOrd="0" destOrd="0" presId="urn:microsoft.com/office/officeart/2005/8/layout/chevron2"/>
    <dgm:cxn modelId="{2F5BD61A-1CEA-43D0-ADAE-B80646D288CA}" srcId="{BD078610-80EA-4F89-8FAF-29D66F422AB3}" destId="{1F4E9873-D1BB-41EE-8251-1F85DBA830AB}" srcOrd="0" destOrd="0" parTransId="{C90A5914-CE05-4D5E-A989-CFCA3D5407DC}" sibTransId="{4F63A0F5-103C-4EBF-B645-63D6C2E83B90}"/>
    <dgm:cxn modelId="{35AB91CA-452A-4588-851B-23FB8A51F38D}" type="presOf" srcId="{42E072FE-A296-4C7B-862F-1837F070889B}" destId="{0A1FB30D-D5B8-4D70-8B11-78A4D832FEE2}" srcOrd="0" destOrd="0" presId="urn:microsoft.com/office/officeart/2005/8/layout/chevron2"/>
    <dgm:cxn modelId="{0B769775-C098-4A84-B067-0D0A93239E10}" type="presOf" srcId="{DF4BD41D-6BBE-4BC4-88DD-104AE0D5A5EC}" destId="{399FD743-FB00-46CB-B65C-847AD86703CB}" srcOrd="0" destOrd="0" presId="urn:microsoft.com/office/officeart/2005/8/layout/chevron2"/>
    <dgm:cxn modelId="{376B0936-CD3C-4670-98E0-6CE50EC1BE4A}" type="presOf" srcId="{1F4E9873-D1BB-41EE-8251-1F85DBA830AB}" destId="{A79B8831-0093-40A0-BF18-2C45855CD82D}" srcOrd="0" destOrd="0" presId="urn:microsoft.com/office/officeart/2005/8/layout/chevron2"/>
    <dgm:cxn modelId="{BC2BF621-244D-4188-AAB6-4AE6FCDEC55D}" type="presParOf" srcId="{07B8A65B-4F65-46FF-BC52-529796DB4DCE}" destId="{625D26FC-454C-40E7-948B-3D35265605BC}" srcOrd="0" destOrd="0" presId="urn:microsoft.com/office/officeart/2005/8/layout/chevron2"/>
    <dgm:cxn modelId="{670D5859-FF6A-4B11-833B-20A8699755C9}" type="presParOf" srcId="{625D26FC-454C-40E7-948B-3D35265605BC}" destId="{F8B9E266-3D28-4033-9934-C86908E2AF53}" srcOrd="0" destOrd="0" presId="urn:microsoft.com/office/officeart/2005/8/layout/chevron2"/>
    <dgm:cxn modelId="{1BB67A06-5BE3-4827-8276-5890D77DC178}" type="presParOf" srcId="{625D26FC-454C-40E7-948B-3D35265605BC}" destId="{A79B8831-0093-40A0-BF18-2C45855CD82D}" srcOrd="1" destOrd="0" presId="urn:microsoft.com/office/officeart/2005/8/layout/chevron2"/>
    <dgm:cxn modelId="{9F503AD3-2CEA-4163-9B7E-CCBCAB1EAEC3}" type="presParOf" srcId="{07B8A65B-4F65-46FF-BC52-529796DB4DCE}" destId="{EB073D63-8449-4FE6-8C70-400A18F0F222}" srcOrd="1" destOrd="0" presId="urn:microsoft.com/office/officeart/2005/8/layout/chevron2"/>
    <dgm:cxn modelId="{609C75C2-CDC3-4903-8F9C-C0D2DDF9860A}" type="presParOf" srcId="{07B8A65B-4F65-46FF-BC52-529796DB4DCE}" destId="{04B5D029-7086-41A3-82F6-B33D66161B0D}" srcOrd="2" destOrd="0" presId="urn:microsoft.com/office/officeart/2005/8/layout/chevron2"/>
    <dgm:cxn modelId="{28067AFC-C178-466E-A302-224DFAC61795}" type="presParOf" srcId="{04B5D029-7086-41A3-82F6-B33D66161B0D}" destId="{399FD743-FB00-46CB-B65C-847AD86703CB}" srcOrd="0" destOrd="0" presId="urn:microsoft.com/office/officeart/2005/8/layout/chevron2"/>
    <dgm:cxn modelId="{B72E65AE-A6C9-47CB-A3AC-76C856A96301}" type="presParOf" srcId="{04B5D029-7086-41A3-82F6-B33D66161B0D}" destId="{A8DD5876-5324-4CA7-837A-7AA3791CE0B2}" srcOrd="1" destOrd="0" presId="urn:microsoft.com/office/officeart/2005/8/layout/chevron2"/>
    <dgm:cxn modelId="{789AF69D-E1BE-4D48-A69E-32BA5CE8787F}" type="presParOf" srcId="{07B8A65B-4F65-46FF-BC52-529796DB4DCE}" destId="{BE9BFEC9-2219-4356-93B2-26F1422E741A}" srcOrd="3" destOrd="0" presId="urn:microsoft.com/office/officeart/2005/8/layout/chevron2"/>
    <dgm:cxn modelId="{ABF4941D-4529-4E93-9C90-2FDD23C5BD50}" type="presParOf" srcId="{07B8A65B-4F65-46FF-BC52-529796DB4DCE}" destId="{AB763397-4E5D-4A72-9CA5-6259F94BD73D}" srcOrd="4" destOrd="0" presId="urn:microsoft.com/office/officeart/2005/8/layout/chevron2"/>
    <dgm:cxn modelId="{36342C51-1149-4331-B5F0-C4DE7E5111B6}" type="presParOf" srcId="{AB763397-4E5D-4A72-9CA5-6259F94BD73D}" destId="{0A1FB30D-D5B8-4D70-8B11-78A4D832FEE2}" srcOrd="0" destOrd="0" presId="urn:microsoft.com/office/officeart/2005/8/layout/chevron2"/>
    <dgm:cxn modelId="{AC991EC6-86ED-46F2-ACD7-4FD09027A34C}" type="presParOf" srcId="{AB763397-4E5D-4A72-9CA5-6259F94BD73D}" destId="{EE0CB915-F714-4226-AACB-41A2A536DF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912EF-3D31-4755-8E22-67B8E46A78E7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5B1AD1B-7D4C-4BA2-A54F-AE833D86E26F}">
      <dgm:prSet phldrT="[Текст]" custT="1"/>
      <dgm:spPr/>
      <dgm:t>
        <a:bodyPr/>
        <a:lstStyle/>
        <a:p>
          <a:r>
            <a:rPr lang="ru-RU" sz="1800" dirty="0" smtClean="0"/>
            <a:t>проблема связана </a:t>
          </a:r>
          <a:r>
            <a:rPr lang="ru-RU" sz="1800" b="1" i="1" dirty="0" smtClean="0"/>
            <a:t>с содержанием, технологиями и способами организации образовательного процесса </a:t>
          </a:r>
          <a:r>
            <a:rPr lang="ru-RU" sz="1800" dirty="0" smtClean="0"/>
            <a:t>в образовательных организациях, с проблемой освоения педагогами системно - </a:t>
          </a:r>
          <a:r>
            <a:rPr lang="ru-RU" sz="1800" dirty="0" err="1" smtClean="0"/>
            <a:t>деятельностного</a:t>
          </a:r>
          <a:r>
            <a:rPr lang="ru-RU" sz="1800" dirty="0" smtClean="0"/>
            <a:t> подхода.</a:t>
          </a:r>
          <a:endParaRPr lang="ru-RU" sz="1800" dirty="0"/>
        </a:p>
      </dgm:t>
    </dgm:pt>
    <dgm:pt modelId="{5E6CBBEE-43BC-44D1-89E6-50ADE5F581BC}" type="parTrans" cxnId="{DD21D560-14B4-412D-B9E5-CB09474F2577}">
      <dgm:prSet/>
      <dgm:spPr/>
      <dgm:t>
        <a:bodyPr/>
        <a:lstStyle/>
        <a:p>
          <a:endParaRPr lang="ru-RU" sz="1800"/>
        </a:p>
      </dgm:t>
    </dgm:pt>
    <dgm:pt modelId="{7145FDEA-B6AC-45A2-83AE-6E92154E0EB0}" type="sibTrans" cxnId="{DD21D560-14B4-412D-B9E5-CB09474F2577}">
      <dgm:prSet/>
      <dgm:spPr/>
      <dgm:t>
        <a:bodyPr/>
        <a:lstStyle/>
        <a:p>
          <a:endParaRPr lang="ru-RU" sz="1800"/>
        </a:p>
      </dgm:t>
    </dgm:pt>
    <dgm:pt modelId="{933C8A38-DBED-4D0B-B640-E645DDBF66CE}">
      <dgm:prSet phldrT="[Текст]" custT="1"/>
      <dgm:spPr/>
      <dgm:t>
        <a:bodyPr/>
        <a:lstStyle/>
        <a:p>
          <a:r>
            <a:rPr lang="ru-RU" sz="1800" dirty="0" smtClean="0"/>
            <a:t>проблема связана </a:t>
          </a:r>
          <a:r>
            <a:rPr lang="ru-RU" sz="1800" b="1" i="1" dirty="0" smtClean="0"/>
            <a:t>с построением  внешней и внутренней системы оценки качества общего образования</a:t>
          </a:r>
          <a:endParaRPr lang="ru-RU" sz="1800" dirty="0"/>
        </a:p>
      </dgm:t>
    </dgm:pt>
    <dgm:pt modelId="{D8E267FF-D8CE-4C64-88B4-5E2E0791BED6}" type="parTrans" cxnId="{12592257-6EAE-4B86-B1D7-C1275F86F51C}">
      <dgm:prSet/>
      <dgm:spPr/>
      <dgm:t>
        <a:bodyPr/>
        <a:lstStyle/>
        <a:p>
          <a:endParaRPr lang="ru-RU" sz="1800"/>
        </a:p>
      </dgm:t>
    </dgm:pt>
    <dgm:pt modelId="{7DF06D9C-CE34-4BF9-ABB4-DA7B31471E97}" type="sibTrans" cxnId="{12592257-6EAE-4B86-B1D7-C1275F86F51C}">
      <dgm:prSet/>
      <dgm:spPr/>
      <dgm:t>
        <a:bodyPr/>
        <a:lstStyle/>
        <a:p>
          <a:endParaRPr lang="ru-RU" sz="1800"/>
        </a:p>
      </dgm:t>
    </dgm:pt>
    <dgm:pt modelId="{3507528D-B1F5-4D79-A9D7-D480C402F047}">
      <dgm:prSet phldrT="[Текст]" custT="1"/>
      <dgm:spPr/>
      <dgm:t>
        <a:bodyPr/>
        <a:lstStyle/>
        <a:p>
          <a:r>
            <a:rPr lang="ru-RU" sz="1800" dirty="0" smtClean="0"/>
            <a:t>проблема связана </a:t>
          </a:r>
          <a:r>
            <a:rPr lang="ru-RU" sz="1800" b="1" i="1" dirty="0" smtClean="0"/>
            <a:t>с разработкой и реализацией программ воспитания и социализации</a:t>
          </a:r>
          <a:endParaRPr lang="ru-RU" sz="1800" dirty="0"/>
        </a:p>
      </dgm:t>
    </dgm:pt>
    <dgm:pt modelId="{639338FC-A7A1-4C50-8D99-8EFA5F78D499}" type="parTrans" cxnId="{2693F171-FB23-4913-BD6B-D52E76F76CDA}">
      <dgm:prSet/>
      <dgm:spPr/>
      <dgm:t>
        <a:bodyPr/>
        <a:lstStyle/>
        <a:p>
          <a:endParaRPr lang="ru-RU" sz="1800"/>
        </a:p>
      </dgm:t>
    </dgm:pt>
    <dgm:pt modelId="{E0F43978-C136-4C05-9644-3DEB92175A9B}" type="sibTrans" cxnId="{2693F171-FB23-4913-BD6B-D52E76F76CDA}">
      <dgm:prSet/>
      <dgm:spPr/>
      <dgm:t>
        <a:bodyPr/>
        <a:lstStyle/>
        <a:p>
          <a:endParaRPr lang="ru-RU" sz="1800"/>
        </a:p>
      </dgm:t>
    </dgm:pt>
    <dgm:pt modelId="{4AC472FA-B374-4CE4-BE92-9A8768BE374B}" type="pres">
      <dgm:prSet presAssocID="{0B2912EF-3D31-4755-8E22-67B8E46A78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7FDA6-72FB-4080-B2D7-21E57682FC0A}" type="pres">
      <dgm:prSet presAssocID="{95B1AD1B-7D4C-4BA2-A54F-AE833D86E26F}" presName="parentLin" presStyleCnt="0"/>
      <dgm:spPr/>
    </dgm:pt>
    <dgm:pt modelId="{54F37013-98D1-458E-82CF-9CEA49F23B39}" type="pres">
      <dgm:prSet presAssocID="{95B1AD1B-7D4C-4BA2-A54F-AE833D86E2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EA77A4-2494-4FF5-9445-653691CE523D}" type="pres">
      <dgm:prSet presAssocID="{95B1AD1B-7D4C-4BA2-A54F-AE833D86E26F}" presName="parentText" presStyleLbl="node1" presStyleIdx="0" presStyleCnt="3" custScaleX="1307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442F7-BF34-4CEF-8A10-27FC8BD25590}" type="pres">
      <dgm:prSet presAssocID="{95B1AD1B-7D4C-4BA2-A54F-AE833D86E26F}" presName="negativeSpace" presStyleCnt="0"/>
      <dgm:spPr/>
    </dgm:pt>
    <dgm:pt modelId="{ADBFD97B-58FD-4AF5-96C7-5D1312FEB44C}" type="pres">
      <dgm:prSet presAssocID="{95B1AD1B-7D4C-4BA2-A54F-AE833D86E26F}" presName="childText" presStyleLbl="conFgAcc1" presStyleIdx="0" presStyleCnt="3">
        <dgm:presLayoutVars>
          <dgm:bulletEnabled val="1"/>
        </dgm:presLayoutVars>
      </dgm:prSet>
      <dgm:spPr/>
    </dgm:pt>
    <dgm:pt modelId="{27837EBA-FB55-424D-82F3-C71F88A882CF}" type="pres">
      <dgm:prSet presAssocID="{7145FDEA-B6AC-45A2-83AE-6E92154E0EB0}" presName="spaceBetweenRectangles" presStyleCnt="0"/>
      <dgm:spPr/>
    </dgm:pt>
    <dgm:pt modelId="{6BCDB18F-09AD-42C2-84E6-58D969C1F517}" type="pres">
      <dgm:prSet presAssocID="{933C8A38-DBED-4D0B-B640-E645DDBF66CE}" presName="parentLin" presStyleCnt="0"/>
      <dgm:spPr/>
    </dgm:pt>
    <dgm:pt modelId="{98C9EB2F-53CB-4634-9D19-4ABF706ED983}" type="pres">
      <dgm:prSet presAssocID="{933C8A38-DBED-4D0B-B640-E645DDBF66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906FA6-5BF4-4EF9-BCAE-349C28F1A15B}" type="pres">
      <dgm:prSet presAssocID="{933C8A38-DBED-4D0B-B640-E645DDBF66CE}" presName="parentText" presStyleLbl="node1" presStyleIdx="1" presStyleCnt="3" custScaleX="130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B7898-3681-4AC3-8999-23538BA90C4F}" type="pres">
      <dgm:prSet presAssocID="{933C8A38-DBED-4D0B-B640-E645DDBF66CE}" presName="negativeSpace" presStyleCnt="0"/>
      <dgm:spPr/>
    </dgm:pt>
    <dgm:pt modelId="{0C929E19-372E-4092-80FD-E8311F5E65B8}" type="pres">
      <dgm:prSet presAssocID="{933C8A38-DBED-4D0B-B640-E645DDBF66CE}" presName="childText" presStyleLbl="conFgAcc1" presStyleIdx="1" presStyleCnt="3">
        <dgm:presLayoutVars>
          <dgm:bulletEnabled val="1"/>
        </dgm:presLayoutVars>
      </dgm:prSet>
      <dgm:spPr/>
    </dgm:pt>
    <dgm:pt modelId="{CFDA01BF-CA69-4CED-B7D5-0E60EC8ACBD3}" type="pres">
      <dgm:prSet presAssocID="{7DF06D9C-CE34-4BF9-ABB4-DA7B31471E97}" presName="spaceBetweenRectangles" presStyleCnt="0"/>
      <dgm:spPr/>
    </dgm:pt>
    <dgm:pt modelId="{EBED45AE-EF37-4CC0-9AF9-A4229D37BE51}" type="pres">
      <dgm:prSet presAssocID="{3507528D-B1F5-4D79-A9D7-D480C402F047}" presName="parentLin" presStyleCnt="0"/>
      <dgm:spPr/>
    </dgm:pt>
    <dgm:pt modelId="{4B043E10-1FA9-4C1D-AB56-6A022B84437D}" type="pres">
      <dgm:prSet presAssocID="{3507528D-B1F5-4D79-A9D7-D480C402F0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168177-73FA-4B2D-B0A6-0C716407DFBD}" type="pres">
      <dgm:prSet presAssocID="{3507528D-B1F5-4D79-A9D7-D480C402F047}" presName="parentText" presStyleLbl="node1" presStyleIdx="2" presStyleCnt="3" custScaleX="131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45C2-E413-4615-B731-6527D0683D84}" type="pres">
      <dgm:prSet presAssocID="{3507528D-B1F5-4D79-A9D7-D480C402F047}" presName="negativeSpace" presStyleCnt="0"/>
      <dgm:spPr/>
    </dgm:pt>
    <dgm:pt modelId="{3DC8FDB1-169E-4027-B27A-DEF0DD5B1AF1}" type="pres">
      <dgm:prSet presAssocID="{3507528D-B1F5-4D79-A9D7-D480C402F0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5267F2-C534-48ED-BB7B-34898D8A6103}" type="presOf" srcId="{95B1AD1B-7D4C-4BA2-A54F-AE833D86E26F}" destId="{54F37013-98D1-458E-82CF-9CEA49F23B39}" srcOrd="0" destOrd="0" presId="urn:microsoft.com/office/officeart/2005/8/layout/list1"/>
    <dgm:cxn modelId="{DD21D560-14B4-412D-B9E5-CB09474F2577}" srcId="{0B2912EF-3D31-4755-8E22-67B8E46A78E7}" destId="{95B1AD1B-7D4C-4BA2-A54F-AE833D86E26F}" srcOrd="0" destOrd="0" parTransId="{5E6CBBEE-43BC-44D1-89E6-50ADE5F581BC}" sibTransId="{7145FDEA-B6AC-45A2-83AE-6E92154E0EB0}"/>
    <dgm:cxn modelId="{DBAAABD9-6632-446A-9D42-9C5E81428193}" type="presOf" srcId="{933C8A38-DBED-4D0B-B640-E645DDBF66CE}" destId="{98C9EB2F-53CB-4634-9D19-4ABF706ED983}" srcOrd="0" destOrd="0" presId="urn:microsoft.com/office/officeart/2005/8/layout/list1"/>
    <dgm:cxn modelId="{04A8E7BE-099A-4CEB-8B80-213654F92216}" type="presOf" srcId="{3507528D-B1F5-4D79-A9D7-D480C402F047}" destId="{8C168177-73FA-4B2D-B0A6-0C716407DFBD}" srcOrd="1" destOrd="0" presId="urn:microsoft.com/office/officeart/2005/8/layout/list1"/>
    <dgm:cxn modelId="{7742D035-712D-4CF6-B1B1-9ABA2E343CE7}" type="presOf" srcId="{95B1AD1B-7D4C-4BA2-A54F-AE833D86E26F}" destId="{81EA77A4-2494-4FF5-9445-653691CE523D}" srcOrd="1" destOrd="0" presId="urn:microsoft.com/office/officeart/2005/8/layout/list1"/>
    <dgm:cxn modelId="{12592257-6EAE-4B86-B1D7-C1275F86F51C}" srcId="{0B2912EF-3D31-4755-8E22-67B8E46A78E7}" destId="{933C8A38-DBED-4D0B-B640-E645DDBF66CE}" srcOrd="1" destOrd="0" parTransId="{D8E267FF-D8CE-4C64-88B4-5E2E0791BED6}" sibTransId="{7DF06D9C-CE34-4BF9-ABB4-DA7B31471E97}"/>
    <dgm:cxn modelId="{B24CF009-AAE9-4D3B-AC6E-CE769E36CB30}" type="presOf" srcId="{0B2912EF-3D31-4755-8E22-67B8E46A78E7}" destId="{4AC472FA-B374-4CE4-BE92-9A8768BE374B}" srcOrd="0" destOrd="0" presId="urn:microsoft.com/office/officeart/2005/8/layout/list1"/>
    <dgm:cxn modelId="{3609D2E4-78B6-4913-8C45-8025034E7FA1}" type="presOf" srcId="{933C8A38-DBED-4D0B-B640-E645DDBF66CE}" destId="{2E906FA6-5BF4-4EF9-BCAE-349C28F1A15B}" srcOrd="1" destOrd="0" presId="urn:microsoft.com/office/officeart/2005/8/layout/list1"/>
    <dgm:cxn modelId="{A4FB16B2-E406-4ABF-8C8C-327B6D327913}" type="presOf" srcId="{3507528D-B1F5-4D79-A9D7-D480C402F047}" destId="{4B043E10-1FA9-4C1D-AB56-6A022B84437D}" srcOrd="0" destOrd="0" presId="urn:microsoft.com/office/officeart/2005/8/layout/list1"/>
    <dgm:cxn modelId="{2693F171-FB23-4913-BD6B-D52E76F76CDA}" srcId="{0B2912EF-3D31-4755-8E22-67B8E46A78E7}" destId="{3507528D-B1F5-4D79-A9D7-D480C402F047}" srcOrd="2" destOrd="0" parTransId="{639338FC-A7A1-4C50-8D99-8EFA5F78D499}" sibTransId="{E0F43978-C136-4C05-9644-3DEB92175A9B}"/>
    <dgm:cxn modelId="{84482A81-C312-4B62-A84C-D9FAB63A2862}" type="presParOf" srcId="{4AC472FA-B374-4CE4-BE92-9A8768BE374B}" destId="{2BD7FDA6-72FB-4080-B2D7-21E57682FC0A}" srcOrd="0" destOrd="0" presId="urn:microsoft.com/office/officeart/2005/8/layout/list1"/>
    <dgm:cxn modelId="{451096B4-8D34-448D-8692-631E7D042DF0}" type="presParOf" srcId="{2BD7FDA6-72FB-4080-B2D7-21E57682FC0A}" destId="{54F37013-98D1-458E-82CF-9CEA49F23B39}" srcOrd="0" destOrd="0" presId="urn:microsoft.com/office/officeart/2005/8/layout/list1"/>
    <dgm:cxn modelId="{FA60F796-2889-40EB-A0C8-0868E91D29AA}" type="presParOf" srcId="{2BD7FDA6-72FB-4080-B2D7-21E57682FC0A}" destId="{81EA77A4-2494-4FF5-9445-653691CE523D}" srcOrd="1" destOrd="0" presId="urn:microsoft.com/office/officeart/2005/8/layout/list1"/>
    <dgm:cxn modelId="{E4E095F7-E9AF-4ADD-BF5B-241806D8F0ED}" type="presParOf" srcId="{4AC472FA-B374-4CE4-BE92-9A8768BE374B}" destId="{FC6442F7-BF34-4CEF-8A10-27FC8BD25590}" srcOrd="1" destOrd="0" presId="urn:microsoft.com/office/officeart/2005/8/layout/list1"/>
    <dgm:cxn modelId="{63438A00-45D0-4C6E-8F19-E808FE2B6121}" type="presParOf" srcId="{4AC472FA-B374-4CE4-BE92-9A8768BE374B}" destId="{ADBFD97B-58FD-4AF5-96C7-5D1312FEB44C}" srcOrd="2" destOrd="0" presId="urn:microsoft.com/office/officeart/2005/8/layout/list1"/>
    <dgm:cxn modelId="{2894280F-7A88-4220-960F-4486EB794CB9}" type="presParOf" srcId="{4AC472FA-B374-4CE4-BE92-9A8768BE374B}" destId="{27837EBA-FB55-424D-82F3-C71F88A882CF}" srcOrd="3" destOrd="0" presId="urn:microsoft.com/office/officeart/2005/8/layout/list1"/>
    <dgm:cxn modelId="{0B6B90C7-2CA8-4D08-AF36-7320B8521DF2}" type="presParOf" srcId="{4AC472FA-B374-4CE4-BE92-9A8768BE374B}" destId="{6BCDB18F-09AD-42C2-84E6-58D969C1F517}" srcOrd="4" destOrd="0" presId="urn:microsoft.com/office/officeart/2005/8/layout/list1"/>
    <dgm:cxn modelId="{ECBCEDBE-3431-4F6D-BFAD-D38F52D9ADD0}" type="presParOf" srcId="{6BCDB18F-09AD-42C2-84E6-58D969C1F517}" destId="{98C9EB2F-53CB-4634-9D19-4ABF706ED983}" srcOrd="0" destOrd="0" presId="urn:microsoft.com/office/officeart/2005/8/layout/list1"/>
    <dgm:cxn modelId="{2A88F5A3-6018-4E80-A2B2-08875E83D487}" type="presParOf" srcId="{6BCDB18F-09AD-42C2-84E6-58D969C1F517}" destId="{2E906FA6-5BF4-4EF9-BCAE-349C28F1A15B}" srcOrd="1" destOrd="0" presId="urn:microsoft.com/office/officeart/2005/8/layout/list1"/>
    <dgm:cxn modelId="{C5BE78A5-CA6F-4C47-AB06-67A48BABF393}" type="presParOf" srcId="{4AC472FA-B374-4CE4-BE92-9A8768BE374B}" destId="{976B7898-3681-4AC3-8999-23538BA90C4F}" srcOrd="5" destOrd="0" presId="urn:microsoft.com/office/officeart/2005/8/layout/list1"/>
    <dgm:cxn modelId="{9DCC4C24-0CCB-4CBD-9EE5-A5125D7033D8}" type="presParOf" srcId="{4AC472FA-B374-4CE4-BE92-9A8768BE374B}" destId="{0C929E19-372E-4092-80FD-E8311F5E65B8}" srcOrd="6" destOrd="0" presId="urn:microsoft.com/office/officeart/2005/8/layout/list1"/>
    <dgm:cxn modelId="{EF65FBBC-5B1A-4988-BD6B-063014279FB0}" type="presParOf" srcId="{4AC472FA-B374-4CE4-BE92-9A8768BE374B}" destId="{CFDA01BF-CA69-4CED-B7D5-0E60EC8ACBD3}" srcOrd="7" destOrd="0" presId="urn:microsoft.com/office/officeart/2005/8/layout/list1"/>
    <dgm:cxn modelId="{5DB8A823-3416-48C7-96ED-8E76601B51C7}" type="presParOf" srcId="{4AC472FA-B374-4CE4-BE92-9A8768BE374B}" destId="{EBED45AE-EF37-4CC0-9AF9-A4229D37BE51}" srcOrd="8" destOrd="0" presId="urn:microsoft.com/office/officeart/2005/8/layout/list1"/>
    <dgm:cxn modelId="{CD078126-E84F-439B-9DCA-66343193EA12}" type="presParOf" srcId="{EBED45AE-EF37-4CC0-9AF9-A4229D37BE51}" destId="{4B043E10-1FA9-4C1D-AB56-6A022B84437D}" srcOrd="0" destOrd="0" presId="urn:microsoft.com/office/officeart/2005/8/layout/list1"/>
    <dgm:cxn modelId="{F9EC51DE-F955-432E-9B90-355460601EE6}" type="presParOf" srcId="{EBED45AE-EF37-4CC0-9AF9-A4229D37BE51}" destId="{8C168177-73FA-4B2D-B0A6-0C716407DFBD}" srcOrd="1" destOrd="0" presId="urn:microsoft.com/office/officeart/2005/8/layout/list1"/>
    <dgm:cxn modelId="{8D6CD632-5322-4BAF-A05E-67093E600FAA}" type="presParOf" srcId="{4AC472FA-B374-4CE4-BE92-9A8768BE374B}" destId="{870B45C2-E413-4615-B731-6527D0683D84}" srcOrd="9" destOrd="0" presId="urn:microsoft.com/office/officeart/2005/8/layout/list1"/>
    <dgm:cxn modelId="{AAEC8DA1-C39B-4C75-9F34-871581A7D0ED}" type="presParOf" srcId="{4AC472FA-B374-4CE4-BE92-9A8768BE374B}" destId="{3DC8FDB1-169E-4027-B27A-DEF0DD5B1A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4788A-DFDA-43B1-B4E1-EE4575FFD90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7445B4-B64A-42B6-AC5F-FC37BA63733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D71ABD8-7986-4D42-BA79-405009072D44}" type="parTrans" cxnId="{9840D337-1FD0-4D2A-9661-C7F15E9E67F1}">
      <dgm:prSet/>
      <dgm:spPr/>
      <dgm:t>
        <a:bodyPr/>
        <a:lstStyle/>
        <a:p>
          <a:endParaRPr lang="ru-RU"/>
        </a:p>
      </dgm:t>
    </dgm:pt>
    <dgm:pt modelId="{3FD5BC4D-91C5-4B76-9C19-8237615DEA18}" type="sibTrans" cxnId="{9840D337-1FD0-4D2A-9661-C7F15E9E67F1}">
      <dgm:prSet/>
      <dgm:spPr/>
      <dgm:t>
        <a:bodyPr/>
        <a:lstStyle/>
        <a:p>
          <a:endParaRPr lang="ru-RU"/>
        </a:p>
      </dgm:t>
    </dgm:pt>
    <dgm:pt modelId="{2CE22F3E-F97E-4D6D-A44A-765491658ADB}">
      <dgm:prSet phldrT="[Текст]"/>
      <dgm:spPr/>
      <dgm:t>
        <a:bodyPr/>
        <a:lstStyle/>
        <a:p>
          <a:r>
            <a:rPr lang="ru-RU" b="1" dirty="0" smtClean="0"/>
            <a:t>сотрудничество, кооперация внутри системы образования и с другими сферами для расширения образовательного пространства</a:t>
          </a:r>
          <a:endParaRPr lang="ru-RU" b="1" dirty="0"/>
        </a:p>
      </dgm:t>
    </dgm:pt>
    <dgm:pt modelId="{705A2B01-92DE-4BFB-9DC4-C65DB25AF550}" type="parTrans" cxnId="{1065AD57-9AB1-4A39-B8E8-1762C4F9561B}">
      <dgm:prSet/>
      <dgm:spPr/>
      <dgm:t>
        <a:bodyPr/>
        <a:lstStyle/>
        <a:p>
          <a:endParaRPr lang="ru-RU"/>
        </a:p>
      </dgm:t>
    </dgm:pt>
    <dgm:pt modelId="{1EAADF43-8710-4436-A77D-CBDBB35E82C4}" type="sibTrans" cxnId="{1065AD57-9AB1-4A39-B8E8-1762C4F9561B}">
      <dgm:prSet/>
      <dgm:spPr/>
      <dgm:t>
        <a:bodyPr/>
        <a:lstStyle/>
        <a:p>
          <a:endParaRPr lang="ru-RU"/>
        </a:p>
      </dgm:t>
    </dgm:pt>
    <dgm:pt modelId="{581905C1-FF4C-4105-BEE6-B29A56296F1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179A9AB-B452-489E-B051-BC0E72B85E00}" type="parTrans" cxnId="{F0A49C32-C94D-496A-BE2B-365225E882BC}">
      <dgm:prSet/>
      <dgm:spPr/>
      <dgm:t>
        <a:bodyPr/>
        <a:lstStyle/>
        <a:p>
          <a:endParaRPr lang="ru-RU"/>
        </a:p>
      </dgm:t>
    </dgm:pt>
    <dgm:pt modelId="{8791EF3A-E08F-4257-8770-C71D8FFE5BB2}" type="sibTrans" cxnId="{F0A49C32-C94D-496A-BE2B-365225E882BC}">
      <dgm:prSet/>
      <dgm:spPr/>
      <dgm:t>
        <a:bodyPr/>
        <a:lstStyle/>
        <a:p>
          <a:endParaRPr lang="ru-RU"/>
        </a:p>
      </dgm:t>
    </dgm:pt>
    <dgm:pt modelId="{8BC9D6E6-D5FD-4575-B439-402DD686EADC}">
      <dgm:prSet phldrT="[Текст]" custT="1"/>
      <dgm:spPr/>
      <dgm:t>
        <a:bodyPr/>
        <a:lstStyle/>
        <a:p>
          <a:r>
            <a:rPr lang="ru-RU" sz="1600" b="1" dirty="0" smtClean="0"/>
            <a:t>преемственность</a:t>
          </a:r>
          <a:r>
            <a:rPr lang="ru-RU" sz="1600" dirty="0" smtClean="0"/>
            <a:t> </a:t>
          </a:r>
          <a:r>
            <a:rPr lang="ru-RU" sz="1600" b="1" dirty="0" smtClean="0"/>
            <a:t>всех уровней образования</a:t>
          </a:r>
          <a:endParaRPr lang="ru-RU" sz="1600" b="1" dirty="0"/>
        </a:p>
      </dgm:t>
    </dgm:pt>
    <dgm:pt modelId="{A02F9CAE-F30A-4527-A1AF-91A1B68DC60B}" type="parTrans" cxnId="{4ED7BA2F-3E74-4867-8D1B-301A0AFF0443}">
      <dgm:prSet/>
      <dgm:spPr/>
      <dgm:t>
        <a:bodyPr/>
        <a:lstStyle/>
        <a:p>
          <a:endParaRPr lang="ru-RU"/>
        </a:p>
      </dgm:t>
    </dgm:pt>
    <dgm:pt modelId="{0058A186-F3F4-4095-8351-12A91BDE22DB}" type="sibTrans" cxnId="{4ED7BA2F-3E74-4867-8D1B-301A0AFF0443}">
      <dgm:prSet/>
      <dgm:spPr/>
      <dgm:t>
        <a:bodyPr/>
        <a:lstStyle/>
        <a:p>
          <a:endParaRPr lang="ru-RU"/>
        </a:p>
      </dgm:t>
    </dgm:pt>
    <dgm:pt modelId="{83D6511D-73F0-412B-9000-208C618E923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9F1DC8E-881A-4521-A295-0B48B5F96548}" type="parTrans" cxnId="{63664631-71FD-44A1-AD33-FDC830C99BAA}">
      <dgm:prSet/>
      <dgm:spPr/>
      <dgm:t>
        <a:bodyPr/>
        <a:lstStyle/>
        <a:p>
          <a:endParaRPr lang="ru-RU"/>
        </a:p>
      </dgm:t>
    </dgm:pt>
    <dgm:pt modelId="{8F2A4682-20DE-4647-BF15-25BCE114096B}" type="sibTrans" cxnId="{63664631-71FD-44A1-AD33-FDC830C99BAA}">
      <dgm:prSet/>
      <dgm:spPr/>
      <dgm:t>
        <a:bodyPr/>
        <a:lstStyle/>
        <a:p>
          <a:endParaRPr lang="ru-RU"/>
        </a:p>
      </dgm:t>
    </dgm:pt>
    <dgm:pt modelId="{8B891D5F-3EB5-424F-941B-C7E6CD1E2F77}">
      <dgm:prSet phldrT="[Текст]" custT="1"/>
      <dgm:spPr/>
      <dgm:t>
        <a:bodyPr/>
        <a:lstStyle/>
        <a:p>
          <a:r>
            <a:rPr lang="ru-RU" sz="1600" b="1" dirty="0" smtClean="0"/>
            <a:t>приоритет системно  - </a:t>
          </a:r>
          <a:r>
            <a:rPr lang="ru-RU" sz="1600" b="1" dirty="0" err="1" smtClean="0"/>
            <a:t>деятельностных</a:t>
          </a:r>
          <a:r>
            <a:rPr lang="ru-RU" sz="1600" b="1" dirty="0" smtClean="0"/>
            <a:t> технологий и практико-ориентированных форм в образовательном процессе и в методической работе</a:t>
          </a:r>
          <a:endParaRPr lang="ru-RU" sz="1600" b="1" dirty="0"/>
        </a:p>
      </dgm:t>
    </dgm:pt>
    <dgm:pt modelId="{78F66801-6109-4B2C-AEC4-C1451A6F9B3C}" type="parTrans" cxnId="{821A4010-57E5-42DA-9304-EB72AE7A2678}">
      <dgm:prSet/>
      <dgm:spPr/>
      <dgm:t>
        <a:bodyPr/>
        <a:lstStyle/>
        <a:p>
          <a:endParaRPr lang="ru-RU"/>
        </a:p>
      </dgm:t>
    </dgm:pt>
    <dgm:pt modelId="{CB51A7B1-00AD-4BFF-AFBB-F5062739B49F}" type="sibTrans" cxnId="{821A4010-57E5-42DA-9304-EB72AE7A2678}">
      <dgm:prSet/>
      <dgm:spPr/>
      <dgm:t>
        <a:bodyPr/>
        <a:lstStyle/>
        <a:p>
          <a:endParaRPr lang="ru-RU"/>
        </a:p>
      </dgm:t>
    </dgm:pt>
    <dgm:pt modelId="{A4AE5AE0-5D9E-4CF2-BDF6-D07F63256E10}">
      <dgm:prSet/>
      <dgm:spPr/>
      <dgm:t>
        <a:bodyPr/>
        <a:lstStyle/>
        <a:p>
          <a:endParaRPr lang="ru-RU"/>
        </a:p>
      </dgm:t>
    </dgm:pt>
    <dgm:pt modelId="{C1EB12A6-8B57-423F-BBB0-F4BC5CF7CE50}" type="parTrans" cxnId="{EBCBA433-DFD8-437A-92CA-5416AE565CD0}">
      <dgm:prSet/>
      <dgm:spPr/>
      <dgm:t>
        <a:bodyPr/>
        <a:lstStyle/>
        <a:p>
          <a:endParaRPr lang="ru-RU"/>
        </a:p>
      </dgm:t>
    </dgm:pt>
    <dgm:pt modelId="{F7757C6D-2C38-45BE-A014-0EE168A84DD6}" type="sibTrans" cxnId="{EBCBA433-DFD8-437A-92CA-5416AE565CD0}">
      <dgm:prSet/>
      <dgm:spPr/>
      <dgm:t>
        <a:bodyPr/>
        <a:lstStyle/>
        <a:p>
          <a:endParaRPr lang="ru-RU"/>
        </a:p>
      </dgm:t>
    </dgm:pt>
    <dgm:pt modelId="{35FCF4AB-55E9-4F68-8C24-1E4F3FDCD905}">
      <dgm:prSet custT="1"/>
      <dgm:spPr/>
      <dgm:t>
        <a:bodyPr/>
        <a:lstStyle/>
        <a:p>
          <a:r>
            <a:rPr lang="ru-RU" sz="1600" b="1" dirty="0" smtClean="0"/>
            <a:t>постоянное обновление и развитие</a:t>
          </a:r>
          <a:endParaRPr lang="ru-RU" sz="1600" b="1" dirty="0"/>
        </a:p>
      </dgm:t>
    </dgm:pt>
    <dgm:pt modelId="{3ECE71E1-FC1B-45C7-9E7A-0AAB84F4CF22}" type="parTrans" cxnId="{87547127-0C60-4EF2-9B77-216270C86544}">
      <dgm:prSet/>
      <dgm:spPr/>
      <dgm:t>
        <a:bodyPr/>
        <a:lstStyle/>
        <a:p>
          <a:endParaRPr lang="ru-RU"/>
        </a:p>
      </dgm:t>
    </dgm:pt>
    <dgm:pt modelId="{21EBEDBC-FBA1-4813-AE59-CCED383BBD6D}" type="sibTrans" cxnId="{87547127-0C60-4EF2-9B77-216270C86544}">
      <dgm:prSet/>
      <dgm:spPr/>
      <dgm:t>
        <a:bodyPr/>
        <a:lstStyle/>
        <a:p>
          <a:endParaRPr lang="ru-RU"/>
        </a:p>
      </dgm:t>
    </dgm:pt>
    <dgm:pt modelId="{CABAEF23-A955-40F7-8E7E-9BED240EBF48}">
      <dgm:prSet/>
      <dgm:spPr/>
      <dgm:t>
        <a:bodyPr/>
        <a:lstStyle/>
        <a:p>
          <a:endParaRPr lang="ru-RU"/>
        </a:p>
      </dgm:t>
    </dgm:pt>
    <dgm:pt modelId="{10BBA205-3522-43C2-8234-3CF303549326}" type="parTrans" cxnId="{7941966E-331B-4134-99ED-E3FCB2902B36}">
      <dgm:prSet/>
      <dgm:spPr/>
      <dgm:t>
        <a:bodyPr/>
        <a:lstStyle/>
        <a:p>
          <a:endParaRPr lang="ru-RU"/>
        </a:p>
      </dgm:t>
    </dgm:pt>
    <dgm:pt modelId="{9090DBEC-6EFC-462A-8F75-C3CE501D0134}" type="sibTrans" cxnId="{7941966E-331B-4134-99ED-E3FCB2902B36}">
      <dgm:prSet/>
      <dgm:spPr/>
      <dgm:t>
        <a:bodyPr/>
        <a:lstStyle/>
        <a:p>
          <a:endParaRPr lang="ru-RU"/>
        </a:p>
      </dgm:t>
    </dgm:pt>
    <dgm:pt modelId="{86B12819-3D59-4C84-98A3-ED188AE5E460}">
      <dgm:prSet custT="1"/>
      <dgm:spPr/>
      <dgm:t>
        <a:bodyPr/>
        <a:lstStyle/>
        <a:p>
          <a:r>
            <a:rPr lang="ru-RU" sz="1600" b="1" dirty="0" smtClean="0"/>
            <a:t>установка на индивидуализацию образовательного процесса</a:t>
          </a:r>
          <a:endParaRPr lang="ru-RU" sz="1600" b="1" dirty="0"/>
        </a:p>
      </dgm:t>
    </dgm:pt>
    <dgm:pt modelId="{B155A565-73C1-4DF6-A6A5-AEB6657E89ED}" type="parTrans" cxnId="{1EB8388B-163C-4489-8AAC-1E687D96EF82}">
      <dgm:prSet/>
      <dgm:spPr/>
      <dgm:t>
        <a:bodyPr/>
        <a:lstStyle/>
        <a:p>
          <a:endParaRPr lang="ru-RU"/>
        </a:p>
      </dgm:t>
    </dgm:pt>
    <dgm:pt modelId="{0D0C2CDD-00A1-4AAE-97E6-5F8169FF55AB}" type="sibTrans" cxnId="{1EB8388B-163C-4489-8AAC-1E687D96EF82}">
      <dgm:prSet/>
      <dgm:spPr/>
      <dgm:t>
        <a:bodyPr/>
        <a:lstStyle/>
        <a:p>
          <a:endParaRPr lang="ru-RU"/>
        </a:p>
      </dgm:t>
    </dgm:pt>
    <dgm:pt modelId="{7DE1CADD-6185-4FD8-A996-78DD4211D962}">
      <dgm:prSet/>
      <dgm:spPr/>
      <dgm:t>
        <a:bodyPr/>
        <a:lstStyle/>
        <a:p>
          <a:endParaRPr lang="ru-RU"/>
        </a:p>
      </dgm:t>
    </dgm:pt>
    <dgm:pt modelId="{E5A139CE-14C2-4C74-8CC5-CF2DD090B5F8}" type="parTrans" cxnId="{49B90448-7F50-4527-B558-DF1162B1DAFE}">
      <dgm:prSet/>
      <dgm:spPr/>
      <dgm:t>
        <a:bodyPr/>
        <a:lstStyle/>
        <a:p>
          <a:endParaRPr lang="ru-RU"/>
        </a:p>
      </dgm:t>
    </dgm:pt>
    <dgm:pt modelId="{340BD682-927D-48E6-908B-605DBC394DF1}" type="sibTrans" cxnId="{49B90448-7F50-4527-B558-DF1162B1DAFE}">
      <dgm:prSet/>
      <dgm:spPr/>
      <dgm:t>
        <a:bodyPr/>
        <a:lstStyle/>
        <a:p>
          <a:endParaRPr lang="ru-RU"/>
        </a:p>
      </dgm:t>
    </dgm:pt>
    <dgm:pt modelId="{CBEE8E41-5588-447E-848D-C2112B07827F}">
      <dgm:prSet custT="1"/>
      <dgm:spPr/>
      <dgm:t>
        <a:bodyPr/>
        <a:lstStyle/>
        <a:p>
          <a:r>
            <a:rPr lang="ru-RU" sz="1600" b="1" dirty="0" smtClean="0"/>
            <a:t>открытость системы образования муниципалитета</a:t>
          </a:r>
          <a:endParaRPr lang="ru-RU" sz="1600" b="1" dirty="0"/>
        </a:p>
      </dgm:t>
    </dgm:pt>
    <dgm:pt modelId="{0BE84137-0095-4E83-9771-B95C255590F6}" type="parTrans" cxnId="{C5AE3149-3EC2-455F-8CB0-9ECB186796F4}">
      <dgm:prSet/>
      <dgm:spPr/>
      <dgm:t>
        <a:bodyPr/>
        <a:lstStyle/>
        <a:p>
          <a:endParaRPr lang="ru-RU"/>
        </a:p>
      </dgm:t>
    </dgm:pt>
    <dgm:pt modelId="{5B906C7B-CCD4-4988-9CD8-F60800335D31}" type="sibTrans" cxnId="{C5AE3149-3EC2-455F-8CB0-9ECB186796F4}">
      <dgm:prSet/>
      <dgm:spPr/>
      <dgm:t>
        <a:bodyPr/>
        <a:lstStyle/>
        <a:p>
          <a:endParaRPr lang="ru-RU"/>
        </a:p>
      </dgm:t>
    </dgm:pt>
    <dgm:pt modelId="{9A5022A7-9DF8-4B40-8643-9A36EFA7B9E0}" type="pres">
      <dgm:prSet presAssocID="{8E64788A-DFDA-43B1-B4E1-EE4575FFD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91FB9-0E95-4695-AC5F-25C5088A0BE8}" type="pres">
      <dgm:prSet presAssocID="{D67445B4-B64A-42B6-AC5F-FC37BA637338}" presName="composite" presStyleCnt="0"/>
      <dgm:spPr/>
    </dgm:pt>
    <dgm:pt modelId="{7B10B51D-85ED-47C6-B1D2-7DDAF48F9A41}" type="pres">
      <dgm:prSet presAssocID="{D67445B4-B64A-42B6-AC5F-FC37BA63733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6D8D2-E80D-4D4D-996C-B8ACD0CD95E1}" type="pres">
      <dgm:prSet presAssocID="{D67445B4-B64A-42B6-AC5F-FC37BA63733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DCFFD-A2BF-4A9F-BF33-4AE11A8299E8}" type="pres">
      <dgm:prSet presAssocID="{3FD5BC4D-91C5-4B76-9C19-8237615DEA18}" presName="sp" presStyleCnt="0"/>
      <dgm:spPr/>
    </dgm:pt>
    <dgm:pt modelId="{D5283A88-0C3C-4B87-994E-F918C9131917}" type="pres">
      <dgm:prSet presAssocID="{581905C1-FF4C-4105-BEE6-B29A56296F18}" presName="composite" presStyleCnt="0"/>
      <dgm:spPr/>
    </dgm:pt>
    <dgm:pt modelId="{EC0B0E50-87D8-4D19-8098-1C4D2C72CAEE}" type="pres">
      <dgm:prSet presAssocID="{581905C1-FF4C-4105-BEE6-B29A56296F1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BEB75-9C9B-4CE2-9C77-436505039BDD}" type="pres">
      <dgm:prSet presAssocID="{581905C1-FF4C-4105-BEE6-B29A56296F1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3A2A5-434F-46B2-AF54-D76570F2F93E}" type="pres">
      <dgm:prSet presAssocID="{8791EF3A-E08F-4257-8770-C71D8FFE5BB2}" presName="sp" presStyleCnt="0"/>
      <dgm:spPr/>
    </dgm:pt>
    <dgm:pt modelId="{AFF49683-7E8A-41F6-B354-F6161B5CAE37}" type="pres">
      <dgm:prSet presAssocID="{83D6511D-73F0-412B-9000-208C618E9234}" presName="composite" presStyleCnt="0"/>
      <dgm:spPr/>
    </dgm:pt>
    <dgm:pt modelId="{59B6B822-578F-4817-B64D-76D4E05CABEA}" type="pres">
      <dgm:prSet presAssocID="{83D6511D-73F0-412B-9000-208C618E923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F8649-744D-437E-8D61-2287E649FE8D}" type="pres">
      <dgm:prSet presAssocID="{83D6511D-73F0-412B-9000-208C618E923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8CB2-FEAD-477A-97DB-CEF469B0B3FF}" type="pres">
      <dgm:prSet presAssocID="{8F2A4682-20DE-4647-BF15-25BCE114096B}" presName="sp" presStyleCnt="0"/>
      <dgm:spPr/>
    </dgm:pt>
    <dgm:pt modelId="{99B01647-7F91-4D67-BD1D-114638F8FBF1}" type="pres">
      <dgm:prSet presAssocID="{A4AE5AE0-5D9E-4CF2-BDF6-D07F63256E10}" presName="composite" presStyleCnt="0"/>
      <dgm:spPr/>
    </dgm:pt>
    <dgm:pt modelId="{2AEAFF8B-3EFB-4DAC-9C9D-5920D6333736}" type="pres">
      <dgm:prSet presAssocID="{A4AE5AE0-5D9E-4CF2-BDF6-D07F63256E1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C71A-8756-4DFC-B4AE-C6C85E183B1B}" type="pres">
      <dgm:prSet presAssocID="{A4AE5AE0-5D9E-4CF2-BDF6-D07F63256E1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1CD34-4F20-4AE1-96A5-DCABDE2EED69}" type="pres">
      <dgm:prSet presAssocID="{F7757C6D-2C38-45BE-A014-0EE168A84DD6}" presName="sp" presStyleCnt="0"/>
      <dgm:spPr/>
    </dgm:pt>
    <dgm:pt modelId="{09194CB2-36DC-4C38-8A68-E97786C67871}" type="pres">
      <dgm:prSet presAssocID="{CABAEF23-A955-40F7-8E7E-9BED240EBF48}" presName="composite" presStyleCnt="0"/>
      <dgm:spPr/>
    </dgm:pt>
    <dgm:pt modelId="{953A30C0-60E4-48A7-8943-75A3FFD8528E}" type="pres">
      <dgm:prSet presAssocID="{CABAEF23-A955-40F7-8E7E-9BED240EBF4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B4960-83C7-4E61-A776-7CFD08649FD5}" type="pres">
      <dgm:prSet presAssocID="{CABAEF23-A955-40F7-8E7E-9BED240EBF4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031B2-EDBE-4A43-8091-291F48B1686D}" type="pres">
      <dgm:prSet presAssocID="{9090DBEC-6EFC-462A-8F75-C3CE501D0134}" presName="sp" presStyleCnt="0"/>
      <dgm:spPr/>
    </dgm:pt>
    <dgm:pt modelId="{FD8A8E6E-051C-4739-B530-F3FF0CDF2D1E}" type="pres">
      <dgm:prSet presAssocID="{7DE1CADD-6185-4FD8-A996-78DD4211D962}" presName="composite" presStyleCnt="0"/>
      <dgm:spPr/>
    </dgm:pt>
    <dgm:pt modelId="{44052AAA-5289-45A9-9F10-B930BE5ED640}" type="pres">
      <dgm:prSet presAssocID="{7DE1CADD-6185-4FD8-A996-78DD4211D96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2B77-1D79-4112-A806-8B6735555489}" type="pres">
      <dgm:prSet presAssocID="{7DE1CADD-6185-4FD8-A996-78DD4211D96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E3149-3EC2-455F-8CB0-9ECB186796F4}" srcId="{7DE1CADD-6185-4FD8-A996-78DD4211D962}" destId="{CBEE8E41-5588-447E-848D-C2112B07827F}" srcOrd="0" destOrd="0" parTransId="{0BE84137-0095-4E83-9771-B95C255590F6}" sibTransId="{5B906C7B-CCD4-4988-9CD8-F60800335D31}"/>
    <dgm:cxn modelId="{7941966E-331B-4134-99ED-E3FCB2902B36}" srcId="{8E64788A-DFDA-43B1-B4E1-EE4575FFD909}" destId="{CABAEF23-A955-40F7-8E7E-9BED240EBF48}" srcOrd="4" destOrd="0" parTransId="{10BBA205-3522-43C2-8234-3CF303549326}" sibTransId="{9090DBEC-6EFC-462A-8F75-C3CE501D0134}"/>
    <dgm:cxn modelId="{6437400C-5C54-422B-8D93-C70499D4EE7B}" type="presOf" srcId="{CBEE8E41-5588-447E-848D-C2112B07827F}" destId="{82472B77-1D79-4112-A806-8B6735555489}" srcOrd="0" destOrd="0" presId="urn:microsoft.com/office/officeart/2005/8/layout/chevron2"/>
    <dgm:cxn modelId="{EBCBA433-DFD8-437A-92CA-5416AE565CD0}" srcId="{8E64788A-DFDA-43B1-B4E1-EE4575FFD909}" destId="{A4AE5AE0-5D9E-4CF2-BDF6-D07F63256E10}" srcOrd="3" destOrd="0" parTransId="{C1EB12A6-8B57-423F-BBB0-F4BC5CF7CE50}" sibTransId="{F7757C6D-2C38-45BE-A014-0EE168A84DD6}"/>
    <dgm:cxn modelId="{87547127-0C60-4EF2-9B77-216270C86544}" srcId="{A4AE5AE0-5D9E-4CF2-BDF6-D07F63256E10}" destId="{35FCF4AB-55E9-4F68-8C24-1E4F3FDCD905}" srcOrd="0" destOrd="0" parTransId="{3ECE71E1-FC1B-45C7-9E7A-0AAB84F4CF22}" sibTransId="{21EBEDBC-FBA1-4813-AE59-CCED383BBD6D}"/>
    <dgm:cxn modelId="{CE9FAE14-5B22-46CF-9F6D-140CCB22D269}" type="presOf" srcId="{CABAEF23-A955-40F7-8E7E-9BED240EBF48}" destId="{953A30C0-60E4-48A7-8943-75A3FFD8528E}" srcOrd="0" destOrd="0" presId="urn:microsoft.com/office/officeart/2005/8/layout/chevron2"/>
    <dgm:cxn modelId="{D6D402A6-7A22-432B-AF2E-F98B15A920E6}" type="presOf" srcId="{8B891D5F-3EB5-424F-941B-C7E6CD1E2F77}" destId="{1D0F8649-744D-437E-8D61-2287E649FE8D}" srcOrd="0" destOrd="0" presId="urn:microsoft.com/office/officeart/2005/8/layout/chevron2"/>
    <dgm:cxn modelId="{821A4010-57E5-42DA-9304-EB72AE7A2678}" srcId="{83D6511D-73F0-412B-9000-208C618E9234}" destId="{8B891D5F-3EB5-424F-941B-C7E6CD1E2F77}" srcOrd="0" destOrd="0" parTransId="{78F66801-6109-4B2C-AEC4-C1451A6F9B3C}" sibTransId="{CB51A7B1-00AD-4BFF-AFBB-F5062739B49F}"/>
    <dgm:cxn modelId="{F3294567-0F44-4173-8619-5B9100A64E05}" type="presOf" srcId="{581905C1-FF4C-4105-BEE6-B29A56296F18}" destId="{EC0B0E50-87D8-4D19-8098-1C4D2C72CAEE}" srcOrd="0" destOrd="0" presId="urn:microsoft.com/office/officeart/2005/8/layout/chevron2"/>
    <dgm:cxn modelId="{9D1FAB42-877F-42F5-BA70-6142CDA054F5}" type="presOf" srcId="{2CE22F3E-F97E-4D6D-A44A-765491658ADB}" destId="{4186D8D2-E80D-4D4D-996C-B8ACD0CD95E1}" srcOrd="0" destOrd="0" presId="urn:microsoft.com/office/officeart/2005/8/layout/chevron2"/>
    <dgm:cxn modelId="{5169C7F4-8F93-4408-8C53-863E6BAB0C6D}" type="presOf" srcId="{86B12819-3D59-4C84-98A3-ED188AE5E460}" destId="{FF7B4960-83C7-4E61-A776-7CFD08649FD5}" srcOrd="0" destOrd="0" presId="urn:microsoft.com/office/officeart/2005/8/layout/chevron2"/>
    <dgm:cxn modelId="{9840D337-1FD0-4D2A-9661-C7F15E9E67F1}" srcId="{8E64788A-DFDA-43B1-B4E1-EE4575FFD909}" destId="{D67445B4-B64A-42B6-AC5F-FC37BA637338}" srcOrd="0" destOrd="0" parTransId="{0D71ABD8-7986-4D42-BA79-405009072D44}" sibTransId="{3FD5BC4D-91C5-4B76-9C19-8237615DEA18}"/>
    <dgm:cxn modelId="{4ED7BA2F-3E74-4867-8D1B-301A0AFF0443}" srcId="{581905C1-FF4C-4105-BEE6-B29A56296F18}" destId="{8BC9D6E6-D5FD-4575-B439-402DD686EADC}" srcOrd="0" destOrd="0" parTransId="{A02F9CAE-F30A-4527-A1AF-91A1B68DC60B}" sibTransId="{0058A186-F3F4-4095-8351-12A91BDE22DB}"/>
    <dgm:cxn modelId="{49B90448-7F50-4527-B558-DF1162B1DAFE}" srcId="{8E64788A-DFDA-43B1-B4E1-EE4575FFD909}" destId="{7DE1CADD-6185-4FD8-A996-78DD4211D962}" srcOrd="5" destOrd="0" parTransId="{E5A139CE-14C2-4C74-8CC5-CF2DD090B5F8}" sibTransId="{340BD682-927D-48E6-908B-605DBC394DF1}"/>
    <dgm:cxn modelId="{1EB8388B-163C-4489-8AAC-1E687D96EF82}" srcId="{CABAEF23-A955-40F7-8E7E-9BED240EBF48}" destId="{86B12819-3D59-4C84-98A3-ED188AE5E460}" srcOrd="0" destOrd="0" parTransId="{B155A565-73C1-4DF6-A6A5-AEB6657E89ED}" sibTransId="{0D0C2CDD-00A1-4AAE-97E6-5F8169FF55AB}"/>
    <dgm:cxn modelId="{E1087CCD-760C-46D4-A376-E961CBF59DAA}" type="presOf" srcId="{83D6511D-73F0-412B-9000-208C618E9234}" destId="{59B6B822-578F-4817-B64D-76D4E05CABEA}" srcOrd="0" destOrd="0" presId="urn:microsoft.com/office/officeart/2005/8/layout/chevron2"/>
    <dgm:cxn modelId="{D885C94E-3034-47D4-9EC3-8ACD4A0A242C}" type="presOf" srcId="{8BC9D6E6-D5FD-4575-B439-402DD686EADC}" destId="{C40BEB75-9C9B-4CE2-9C77-436505039BDD}" srcOrd="0" destOrd="0" presId="urn:microsoft.com/office/officeart/2005/8/layout/chevron2"/>
    <dgm:cxn modelId="{F527AE65-2AE4-48C2-B9DF-95468078EEAA}" type="presOf" srcId="{A4AE5AE0-5D9E-4CF2-BDF6-D07F63256E10}" destId="{2AEAFF8B-3EFB-4DAC-9C9D-5920D6333736}" srcOrd="0" destOrd="0" presId="urn:microsoft.com/office/officeart/2005/8/layout/chevron2"/>
    <dgm:cxn modelId="{63664631-71FD-44A1-AD33-FDC830C99BAA}" srcId="{8E64788A-DFDA-43B1-B4E1-EE4575FFD909}" destId="{83D6511D-73F0-412B-9000-208C618E9234}" srcOrd="2" destOrd="0" parTransId="{F9F1DC8E-881A-4521-A295-0B48B5F96548}" sibTransId="{8F2A4682-20DE-4647-BF15-25BCE114096B}"/>
    <dgm:cxn modelId="{30C6D905-4F19-4E43-BC85-C6744CA751EA}" type="presOf" srcId="{35FCF4AB-55E9-4F68-8C24-1E4F3FDCD905}" destId="{DB0EC71A-8756-4DFC-B4AE-C6C85E183B1B}" srcOrd="0" destOrd="0" presId="urn:microsoft.com/office/officeart/2005/8/layout/chevron2"/>
    <dgm:cxn modelId="{638C4AE4-7E4F-467C-A0C2-D53F834E09F3}" type="presOf" srcId="{7DE1CADD-6185-4FD8-A996-78DD4211D962}" destId="{44052AAA-5289-45A9-9F10-B930BE5ED640}" srcOrd="0" destOrd="0" presId="urn:microsoft.com/office/officeart/2005/8/layout/chevron2"/>
    <dgm:cxn modelId="{B4FE5C1C-0F87-46A6-B89C-839283AB126B}" type="presOf" srcId="{D67445B4-B64A-42B6-AC5F-FC37BA637338}" destId="{7B10B51D-85ED-47C6-B1D2-7DDAF48F9A41}" srcOrd="0" destOrd="0" presId="urn:microsoft.com/office/officeart/2005/8/layout/chevron2"/>
    <dgm:cxn modelId="{1065AD57-9AB1-4A39-B8E8-1762C4F9561B}" srcId="{D67445B4-B64A-42B6-AC5F-FC37BA637338}" destId="{2CE22F3E-F97E-4D6D-A44A-765491658ADB}" srcOrd="0" destOrd="0" parTransId="{705A2B01-92DE-4BFB-9DC4-C65DB25AF550}" sibTransId="{1EAADF43-8710-4436-A77D-CBDBB35E82C4}"/>
    <dgm:cxn modelId="{F0A49C32-C94D-496A-BE2B-365225E882BC}" srcId="{8E64788A-DFDA-43B1-B4E1-EE4575FFD909}" destId="{581905C1-FF4C-4105-BEE6-B29A56296F18}" srcOrd="1" destOrd="0" parTransId="{1179A9AB-B452-489E-B051-BC0E72B85E00}" sibTransId="{8791EF3A-E08F-4257-8770-C71D8FFE5BB2}"/>
    <dgm:cxn modelId="{6B8BD583-F700-4C89-ACA0-74F57A911773}" type="presOf" srcId="{8E64788A-DFDA-43B1-B4E1-EE4575FFD909}" destId="{9A5022A7-9DF8-4B40-8643-9A36EFA7B9E0}" srcOrd="0" destOrd="0" presId="urn:microsoft.com/office/officeart/2005/8/layout/chevron2"/>
    <dgm:cxn modelId="{9516E826-DADD-4BEA-B94C-7CF4FF947072}" type="presParOf" srcId="{9A5022A7-9DF8-4B40-8643-9A36EFA7B9E0}" destId="{29F91FB9-0E95-4695-AC5F-25C5088A0BE8}" srcOrd="0" destOrd="0" presId="urn:microsoft.com/office/officeart/2005/8/layout/chevron2"/>
    <dgm:cxn modelId="{D8443735-E608-43C3-84E7-C0D76003D516}" type="presParOf" srcId="{29F91FB9-0E95-4695-AC5F-25C5088A0BE8}" destId="{7B10B51D-85ED-47C6-B1D2-7DDAF48F9A41}" srcOrd="0" destOrd="0" presId="urn:microsoft.com/office/officeart/2005/8/layout/chevron2"/>
    <dgm:cxn modelId="{9395089B-C84F-4BF0-A0ED-20E200A008AB}" type="presParOf" srcId="{29F91FB9-0E95-4695-AC5F-25C5088A0BE8}" destId="{4186D8D2-E80D-4D4D-996C-B8ACD0CD95E1}" srcOrd="1" destOrd="0" presId="urn:microsoft.com/office/officeart/2005/8/layout/chevron2"/>
    <dgm:cxn modelId="{46F18E61-E66C-4E4C-8EFC-21389FA558B3}" type="presParOf" srcId="{9A5022A7-9DF8-4B40-8643-9A36EFA7B9E0}" destId="{97BDCFFD-A2BF-4A9F-BF33-4AE11A8299E8}" srcOrd="1" destOrd="0" presId="urn:microsoft.com/office/officeart/2005/8/layout/chevron2"/>
    <dgm:cxn modelId="{114CB910-DAC7-400A-8173-5988EE31E863}" type="presParOf" srcId="{9A5022A7-9DF8-4B40-8643-9A36EFA7B9E0}" destId="{D5283A88-0C3C-4B87-994E-F918C9131917}" srcOrd="2" destOrd="0" presId="urn:microsoft.com/office/officeart/2005/8/layout/chevron2"/>
    <dgm:cxn modelId="{54E9F223-A732-4037-81A9-27E6CBE1EC4E}" type="presParOf" srcId="{D5283A88-0C3C-4B87-994E-F918C9131917}" destId="{EC0B0E50-87D8-4D19-8098-1C4D2C72CAEE}" srcOrd="0" destOrd="0" presId="urn:microsoft.com/office/officeart/2005/8/layout/chevron2"/>
    <dgm:cxn modelId="{285C7037-4430-4B81-AC8A-AFB082DCE616}" type="presParOf" srcId="{D5283A88-0C3C-4B87-994E-F918C9131917}" destId="{C40BEB75-9C9B-4CE2-9C77-436505039BDD}" srcOrd="1" destOrd="0" presId="urn:microsoft.com/office/officeart/2005/8/layout/chevron2"/>
    <dgm:cxn modelId="{618EB554-9D37-43E0-80EA-45BF38D7DEB0}" type="presParOf" srcId="{9A5022A7-9DF8-4B40-8643-9A36EFA7B9E0}" destId="{0B93A2A5-434F-46B2-AF54-D76570F2F93E}" srcOrd="3" destOrd="0" presId="urn:microsoft.com/office/officeart/2005/8/layout/chevron2"/>
    <dgm:cxn modelId="{F57EC372-3AEE-433A-BA2C-12FFD56B4C05}" type="presParOf" srcId="{9A5022A7-9DF8-4B40-8643-9A36EFA7B9E0}" destId="{AFF49683-7E8A-41F6-B354-F6161B5CAE37}" srcOrd="4" destOrd="0" presId="urn:microsoft.com/office/officeart/2005/8/layout/chevron2"/>
    <dgm:cxn modelId="{298C1B99-851D-41DC-A516-B0AB330AA307}" type="presParOf" srcId="{AFF49683-7E8A-41F6-B354-F6161B5CAE37}" destId="{59B6B822-578F-4817-B64D-76D4E05CABEA}" srcOrd="0" destOrd="0" presId="urn:microsoft.com/office/officeart/2005/8/layout/chevron2"/>
    <dgm:cxn modelId="{1188FC20-0C19-4398-9E9E-E8B4E63C7717}" type="presParOf" srcId="{AFF49683-7E8A-41F6-B354-F6161B5CAE37}" destId="{1D0F8649-744D-437E-8D61-2287E649FE8D}" srcOrd="1" destOrd="0" presId="urn:microsoft.com/office/officeart/2005/8/layout/chevron2"/>
    <dgm:cxn modelId="{64C32CB5-52CA-46D4-8DC2-0A641D7E93DA}" type="presParOf" srcId="{9A5022A7-9DF8-4B40-8643-9A36EFA7B9E0}" destId="{95648CB2-FEAD-477A-97DB-CEF469B0B3FF}" srcOrd="5" destOrd="0" presId="urn:microsoft.com/office/officeart/2005/8/layout/chevron2"/>
    <dgm:cxn modelId="{D926AF89-845E-476E-8D4D-AB5F996B041E}" type="presParOf" srcId="{9A5022A7-9DF8-4B40-8643-9A36EFA7B9E0}" destId="{99B01647-7F91-4D67-BD1D-114638F8FBF1}" srcOrd="6" destOrd="0" presId="urn:microsoft.com/office/officeart/2005/8/layout/chevron2"/>
    <dgm:cxn modelId="{0FF771F0-DB6A-4074-A4F1-980787CAC13F}" type="presParOf" srcId="{99B01647-7F91-4D67-BD1D-114638F8FBF1}" destId="{2AEAFF8B-3EFB-4DAC-9C9D-5920D6333736}" srcOrd="0" destOrd="0" presId="urn:microsoft.com/office/officeart/2005/8/layout/chevron2"/>
    <dgm:cxn modelId="{45DFF3E2-0F8A-4298-8E4B-B8C6736EEE9B}" type="presParOf" srcId="{99B01647-7F91-4D67-BD1D-114638F8FBF1}" destId="{DB0EC71A-8756-4DFC-B4AE-C6C85E183B1B}" srcOrd="1" destOrd="0" presId="urn:microsoft.com/office/officeart/2005/8/layout/chevron2"/>
    <dgm:cxn modelId="{D8516954-712D-40AE-BD57-97B69BB4DA27}" type="presParOf" srcId="{9A5022A7-9DF8-4B40-8643-9A36EFA7B9E0}" destId="{7761CD34-4F20-4AE1-96A5-DCABDE2EED69}" srcOrd="7" destOrd="0" presId="urn:microsoft.com/office/officeart/2005/8/layout/chevron2"/>
    <dgm:cxn modelId="{4A0D0A2E-6BAA-40A7-8DB2-0789D309C3E8}" type="presParOf" srcId="{9A5022A7-9DF8-4B40-8643-9A36EFA7B9E0}" destId="{09194CB2-36DC-4C38-8A68-E97786C67871}" srcOrd="8" destOrd="0" presId="urn:microsoft.com/office/officeart/2005/8/layout/chevron2"/>
    <dgm:cxn modelId="{B61B99E9-4B45-4DA4-A1EE-1D01347D1357}" type="presParOf" srcId="{09194CB2-36DC-4C38-8A68-E97786C67871}" destId="{953A30C0-60E4-48A7-8943-75A3FFD8528E}" srcOrd="0" destOrd="0" presId="urn:microsoft.com/office/officeart/2005/8/layout/chevron2"/>
    <dgm:cxn modelId="{F098816C-2C52-437A-82A6-D3DCDF2AEBD4}" type="presParOf" srcId="{09194CB2-36DC-4C38-8A68-E97786C67871}" destId="{FF7B4960-83C7-4E61-A776-7CFD08649FD5}" srcOrd="1" destOrd="0" presId="urn:microsoft.com/office/officeart/2005/8/layout/chevron2"/>
    <dgm:cxn modelId="{230678CC-D071-4062-9957-E0E3F4ED04E2}" type="presParOf" srcId="{9A5022A7-9DF8-4B40-8643-9A36EFA7B9E0}" destId="{864031B2-EDBE-4A43-8091-291F48B1686D}" srcOrd="9" destOrd="0" presId="urn:microsoft.com/office/officeart/2005/8/layout/chevron2"/>
    <dgm:cxn modelId="{952B517C-1315-4BE7-B939-B1372E5FDA24}" type="presParOf" srcId="{9A5022A7-9DF8-4B40-8643-9A36EFA7B9E0}" destId="{FD8A8E6E-051C-4739-B530-F3FF0CDF2D1E}" srcOrd="10" destOrd="0" presId="urn:microsoft.com/office/officeart/2005/8/layout/chevron2"/>
    <dgm:cxn modelId="{D378D41E-ED43-4CCF-AEB6-D69F8BB2ED7E}" type="presParOf" srcId="{FD8A8E6E-051C-4739-B530-F3FF0CDF2D1E}" destId="{44052AAA-5289-45A9-9F10-B930BE5ED640}" srcOrd="0" destOrd="0" presId="urn:microsoft.com/office/officeart/2005/8/layout/chevron2"/>
    <dgm:cxn modelId="{C71009F9-ACB8-45A1-8554-5DF86077DF8B}" type="presParOf" srcId="{FD8A8E6E-051C-4739-B530-F3FF0CDF2D1E}" destId="{82472B77-1D79-4112-A806-8B67355554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4CD972-14E9-46EB-AA2D-A8483DF8AAFE}">
      <dsp:nvSpPr>
        <dsp:cNvPr id="0" name=""/>
        <dsp:cNvSpPr/>
      </dsp:nvSpPr>
      <dsp:spPr>
        <a:xfrm>
          <a:off x="2603107" y="910"/>
          <a:ext cx="1699437" cy="110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603107" y="910"/>
        <a:ext cx="1699437" cy="1104634"/>
      </dsp:txXfrm>
    </dsp:sp>
    <dsp:sp modelId="{FF1FCC70-AE0D-461A-9C51-771C88A5017C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3070015" y="174913"/>
              </a:moveTo>
              <a:arcTo wR="2208600" hR="2208600" stAng="17577371" swAng="19632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E360F-5D5C-4060-AA40-E8D0423DB059}">
      <dsp:nvSpPr>
        <dsp:cNvPr id="0" name=""/>
        <dsp:cNvSpPr/>
      </dsp:nvSpPr>
      <dsp:spPr>
        <a:xfrm>
          <a:off x="4703611" y="1527015"/>
          <a:ext cx="1699437" cy="110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4703611" y="1527015"/>
        <a:ext cx="1699437" cy="1104634"/>
      </dsp:txXfrm>
    </dsp:sp>
    <dsp:sp modelId="{3135EE04-E358-47CB-9E5C-3CDB608112D8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4414150" y="2092549"/>
              </a:moveTo>
              <a:arcTo wR="2208600" hR="2208600" stAng="21419279" swAng="219765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2B6F1-511A-41C0-A2E5-A983450AF047}">
      <dsp:nvSpPr>
        <dsp:cNvPr id="0" name=""/>
        <dsp:cNvSpPr/>
      </dsp:nvSpPr>
      <dsp:spPr>
        <a:xfrm>
          <a:off x="3901290" y="3996306"/>
          <a:ext cx="1699437" cy="110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901290" y="3996306"/>
        <a:ext cx="1699437" cy="1104634"/>
      </dsp:txXfrm>
    </dsp:sp>
    <dsp:sp modelId="{201E31C8-B51B-45FA-822E-3325478AD162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2648278" y="4372994"/>
              </a:moveTo>
              <a:arcTo wR="2208600" hR="2208600" stAng="4711026" swAng="137794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30A76-A3D0-42F8-87B0-4E802E8AAB05}">
      <dsp:nvSpPr>
        <dsp:cNvPr id="0" name=""/>
        <dsp:cNvSpPr/>
      </dsp:nvSpPr>
      <dsp:spPr>
        <a:xfrm>
          <a:off x="1304924" y="3996306"/>
          <a:ext cx="1699437" cy="110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1304924" y="3996306"/>
        <a:ext cx="1699437" cy="1104634"/>
      </dsp:txXfrm>
    </dsp:sp>
    <dsp:sp modelId="{537448F1-CB4D-455D-9497-15BF1245CA46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369342" y="3431322"/>
              </a:moveTo>
              <a:arcTo wR="2208600" hR="2208600" stAng="8783065" swAng="219765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55779-0D27-44A2-81BC-E14451A27829}">
      <dsp:nvSpPr>
        <dsp:cNvPr id="0" name=""/>
        <dsp:cNvSpPr/>
      </dsp:nvSpPr>
      <dsp:spPr>
        <a:xfrm>
          <a:off x="502602" y="1527015"/>
          <a:ext cx="1699437" cy="110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02602" y="1527015"/>
        <a:ext cx="1699437" cy="1104634"/>
      </dsp:txXfrm>
    </dsp:sp>
    <dsp:sp modelId="{5C26A60F-9EE3-4DE2-9552-B6B2E6CE401C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384561" y="963290"/>
              </a:moveTo>
              <a:arcTo wR="2208600" hR="2208600" stAng="12859330" swAng="19632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9E266-3D28-4033-9934-C86908E2AF53}">
      <dsp:nvSpPr>
        <dsp:cNvPr id="0" name=""/>
        <dsp:cNvSpPr/>
      </dsp:nvSpPr>
      <dsp:spPr>
        <a:xfrm rot="5400000">
          <a:off x="-265354" y="268665"/>
          <a:ext cx="1769032" cy="12383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5400000">
        <a:off x="-265354" y="268665"/>
        <a:ext cx="1769032" cy="1238322"/>
      </dsp:txXfrm>
    </dsp:sp>
    <dsp:sp modelId="{A79B8831-0093-40A0-BF18-2C45855CD82D}">
      <dsp:nvSpPr>
        <dsp:cNvPr id="0" name=""/>
        <dsp:cNvSpPr/>
      </dsp:nvSpPr>
      <dsp:spPr>
        <a:xfrm rot="5400000">
          <a:off x="3616125" y="-2374492"/>
          <a:ext cx="1149871" cy="5905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подвести итоги реализации муниципальной образовательной политики, намеченные в резолюции августовского Педагогического совета 2014 года;</a:t>
          </a:r>
          <a:endParaRPr lang="ru-RU" sz="1800" kern="1200" dirty="0"/>
        </a:p>
      </dsp:txBody>
      <dsp:txXfrm rot="5400000">
        <a:off x="3616125" y="-2374492"/>
        <a:ext cx="1149871" cy="5905477"/>
      </dsp:txXfrm>
    </dsp:sp>
    <dsp:sp modelId="{399FD743-FB00-46CB-B65C-847AD86703CB}">
      <dsp:nvSpPr>
        <dsp:cNvPr id="0" name=""/>
        <dsp:cNvSpPr/>
      </dsp:nvSpPr>
      <dsp:spPr>
        <a:xfrm rot="5400000">
          <a:off x="-265354" y="1845449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5400000">
        <a:off x="-265354" y="1845449"/>
        <a:ext cx="1769032" cy="1238322"/>
      </dsp:txXfrm>
    </dsp:sp>
    <dsp:sp modelId="{A8DD5876-5324-4CA7-837A-7AA3791CE0B2}">
      <dsp:nvSpPr>
        <dsp:cNvPr id="0" name=""/>
        <dsp:cNvSpPr/>
      </dsp:nvSpPr>
      <dsp:spPr>
        <a:xfrm rot="5400000">
          <a:off x="3616125" y="-797708"/>
          <a:ext cx="1149871" cy="5905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обсудить проблемы; </a:t>
          </a:r>
          <a:endParaRPr lang="ru-RU" sz="1800" kern="1200" dirty="0"/>
        </a:p>
      </dsp:txBody>
      <dsp:txXfrm rot="5400000">
        <a:off x="3616125" y="-797708"/>
        <a:ext cx="1149871" cy="5905477"/>
      </dsp:txXfrm>
    </dsp:sp>
    <dsp:sp modelId="{0A1FB30D-D5B8-4D70-8B11-78A4D832FEE2}">
      <dsp:nvSpPr>
        <dsp:cNvPr id="0" name=""/>
        <dsp:cNvSpPr/>
      </dsp:nvSpPr>
      <dsp:spPr>
        <a:xfrm rot="5400000">
          <a:off x="-265354" y="3422233"/>
          <a:ext cx="1769032" cy="12383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5400000">
        <a:off x="-265354" y="3422233"/>
        <a:ext cx="1769032" cy="1238322"/>
      </dsp:txXfrm>
    </dsp:sp>
    <dsp:sp modelId="{EE0CB915-F714-4226-AACB-41A2A536DF9B}">
      <dsp:nvSpPr>
        <dsp:cNvPr id="0" name=""/>
        <dsp:cNvSpPr/>
      </dsp:nvSpPr>
      <dsp:spPr>
        <a:xfrm rot="5400000">
          <a:off x="3616125" y="779075"/>
          <a:ext cx="1149871" cy="5905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определиться с желаемыми стратегическими направлениями муниципального  образования, обсудить, договориться о формах взаимодействия и управления этими направлениями. </a:t>
          </a:r>
          <a:endParaRPr lang="ru-RU" sz="1800" kern="1200" dirty="0"/>
        </a:p>
      </dsp:txBody>
      <dsp:txXfrm rot="5400000">
        <a:off x="3616125" y="779075"/>
        <a:ext cx="1149871" cy="5905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FD97B-58FD-4AF5-96C7-5D1312FEB44C}">
      <dsp:nvSpPr>
        <dsp:cNvPr id="0" name=""/>
        <dsp:cNvSpPr/>
      </dsp:nvSpPr>
      <dsp:spPr>
        <a:xfrm>
          <a:off x="0" y="588161"/>
          <a:ext cx="8643998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A77A4-2494-4FF5-9445-653691CE523D}">
      <dsp:nvSpPr>
        <dsp:cNvPr id="0" name=""/>
        <dsp:cNvSpPr/>
      </dsp:nvSpPr>
      <dsp:spPr>
        <a:xfrm>
          <a:off x="432199" y="56801"/>
          <a:ext cx="7912508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проблема связана </a:t>
          </a:r>
          <a:r>
            <a:rPr lang="ru-RU" sz="1800" b="1" i="1" kern="1200" dirty="0" smtClean="0"/>
            <a:t>с содержанием, технологиями и способами организации образовательного процесса </a:t>
          </a:r>
          <a:r>
            <a:rPr lang="ru-RU" sz="1800" kern="1200" dirty="0" smtClean="0"/>
            <a:t>в образовательных организациях, с проблемой освоения педагогами системно - </a:t>
          </a:r>
          <a:r>
            <a:rPr lang="ru-RU" sz="1800" kern="1200" dirty="0" err="1" smtClean="0"/>
            <a:t>деятельностного</a:t>
          </a:r>
          <a:r>
            <a:rPr lang="ru-RU" sz="1800" kern="1200" dirty="0" smtClean="0"/>
            <a:t> подхода.</a:t>
          </a:r>
          <a:endParaRPr lang="ru-RU" sz="1800" kern="1200" dirty="0"/>
        </a:p>
      </dsp:txBody>
      <dsp:txXfrm>
        <a:off x="432199" y="56801"/>
        <a:ext cx="7912508" cy="1062720"/>
      </dsp:txXfrm>
    </dsp:sp>
    <dsp:sp modelId="{0C929E19-372E-4092-80FD-E8311F5E65B8}">
      <dsp:nvSpPr>
        <dsp:cNvPr id="0" name=""/>
        <dsp:cNvSpPr/>
      </dsp:nvSpPr>
      <dsp:spPr>
        <a:xfrm>
          <a:off x="0" y="2221121"/>
          <a:ext cx="8643998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06FA6-5BF4-4EF9-BCAE-349C28F1A15B}">
      <dsp:nvSpPr>
        <dsp:cNvPr id="0" name=""/>
        <dsp:cNvSpPr/>
      </dsp:nvSpPr>
      <dsp:spPr>
        <a:xfrm>
          <a:off x="432199" y="1689761"/>
          <a:ext cx="7898167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проблема связана </a:t>
          </a:r>
          <a:r>
            <a:rPr lang="ru-RU" sz="1800" b="1" i="1" kern="1200" dirty="0" smtClean="0"/>
            <a:t>с построением  внешней и внутренней системы оценки качества общего образования</a:t>
          </a:r>
          <a:endParaRPr lang="ru-RU" sz="1800" kern="1200" dirty="0"/>
        </a:p>
      </dsp:txBody>
      <dsp:txXfrm>
        <a:off x="432199" y="1689761"/>
        <a:ext cx="7898167" cy="1062720"/>
      </dsp:txXfrm>
    </dsp:sp>
    <dsp:sp modelId="{3DC8FDB1-169E-4027-B27A-DEF0DD5B1AF1}">
      <dsp:nvSpPr>
        <dsp:cNvPr id="0" name=""/>
        <dsp:cNvSpPr/>
      </dsp:nvSpPr>
      <dsp:spPr>
        <a:xfrm>
          <a:off x="0" y="3854081"/>
          <a:ext cx="8643998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68177-73FA-4B2D-B0A6-0C716407DFBD}">
      <dsp:nvSpPr>
        <dsp:cNvPr id="0" name=""/>
        <dsp:cNvSpPr/>
      </dsp:nvSpPr>
      <dsp:spPr>
        <a:xfrm>
          <a:off x="432199" y="3322721"/>
          <a:ext cx="7946755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проблема связана </a:t>
          </a:r>
          <a:r>
            <a:rPr lang="ru-RU" sz="1800" b="1" i="1" kern="1200" dirty="0" smtClean="0"/>
            <a:t>с разработкой и реализацией программ воспитания и социализации</a:t>
          </a:r>
          <a:endParaRPr lang="ru-RU" sz="1800" kern="1200" dirty="0"/>
        </a:p>
      </dsp:txBody>
      <dsp:txXfrm>
        <a:off x="432199" y="3322721"/>
        <a:ext cx="7946755" cy="1062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10B51D-85ED-47C6-B1D2-7DDAF48F9A41}">
      <dsp:nvSpPr>
        <dsp:cNvPr id="0" name=""/>
        <dsp:cNvSpPr/>
      </dsp:nvSpPr>
      <dsp:spPr>
        <a:xfrm rot="5400000">
          <a:off x="-136123" y="139103"/>
          <a:ext cx="907491" cy="6352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5400000">
        <a:off x="-136123" y="139103"/>
        <a:ext cx="907491" cy="635244"/>
      </dsp:txXfrm>
    </dsp:sp>
    <dsp:sp modelId="{4186D8D2-E80D-4D4D-996C-B8ACD0CD95E1}">
      <dsp:nvSpPr>
        <dsp:cNvPr id="0" name=""/>
        <dsp:cNvSpPr/>
      </dsp:nvSpPr>
      <dsp:spPr>
        <a:xfrm rot="5400000">
          <a:off x="4058934" y="-3420710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сотрудничество, кооперация внутри системы образования и с другими сферами для расширения образовательного пространства</a:t>
          </a:r>
          <a:endParaRPr lang="ru-RU" sz="1500" b="1" kern="1200" dirty="0"/>
        </a:p>
      </dsp:txBody>
      <dsp:txXfrm rot="5400000">
        <a:off x="4058934" y="-3420710"/>
        <a:ext cx="589869" cy="7437249"/>
      </dsp:txXfrm>
    </dsp:sp>
    <dsp:sp modelId="{EC0B0E50-87D8-4D19-8098-1C4D2C72CAEE}">
      <dsp:nvSpPr>
        <dsp:cNvPr id="0" name=""/>
        <dsp:cNvSpPr/>
      </dsp:nvSpPr>
      <dsp:spPr>
        <a:xfrm rot="5400000">
          <a:off x="-136123" y="948605"/>
          <a:ext cx="907491" cy="635244"/>
        </a:xfrm>
        <a:prstGeom prst="chevron">
          <a:avLst/>
        </a:prstGeom>
        <a:solidFill>
          <a:schemeClr val="accent3">
            <a:hueOff val="-2760720"/>
            <a:satOff val="-7277"/>
            <a:lumOff val="-1882"/>
            <a:alphaOff val="0"/>
          </a:schemeClr>
        </a:solidFill>
        <a:ln w="19050" cap="flat" cmpd="sng" algn="ctr">
          <a:solidFill>
            <a:schemeClr val="accent3">
              <a:hueOff val="-2760720"/>
              <a:satOff val="-7277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5400000">
        <a:off x="-136123" y="948605"/>
        <a:ext cx="907491" cy="635244"/>
      </dsp:txXfrm>
    </dsp:sp>
    <dsp:sp modelId="{C40BEB75-9C9B-4CE2-9C77-436505039BDD}">
      <dsp:nvSpPr>
        <dsp:cNvPr id="0" name=""/>
        <dsp:cNvSpPr/>
      </dsp:nvSpPr>
      <dsp:spPr>
        <a:xfrm rot="5400000">
          <a:off x="4058934" y="-2611208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2760720"/>
              <a:satOff val="-7277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преемственность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всех уровней образования</a:t>
          </a:r>
          <a:endParaRPr lang="ru-RU" sz="1600" b="1" kern="1200" dirty="0"/>
        </a:p>
      </dsp:txBody>
      <dsp:txXfrm rot="5400000">
        <a:off x="4058934" y="-2611208"/>
        <a:ext cx="589869" cy="7437249"/>
      </dsp:txXfrm>
    </dsp:sp>
    <dsp:sp modelId="{59B6B822-578F-4817-B64D-76D4E05CABEA}">
      <dsp:nvSpPr>
        <dsp:cNvPr id="0" name=""/>
        <dsp:cNvSpPr/>
      </dsp:nvSpPr>
      <dsp:spPr>
        <a:xfrm rot="5400000">
          <a:off x="-136123" y="1758106"/>
          <a:ext cx="907491" cy="635244"/>
        </a:xfrm>
        <a:prstGeom prst="chevron">
          <a:avLst/>
        </a:prstGeom>
        <a:solidFill>
          <a:schemeClr val="accent3">
            <a:hueOff val="-5521439"/>
            <a:satOff val="-14554"/>
            <a:lumOff val="-3765"/>
            <a:alphaOff val="0"/>
          </a:schemeClr>
        </a:solidFill>
        <a:ln w="19050" cap="flat" cmpd="sng" algn="ctr">
          <a:solidFill>
            <a:schemeClr val="accent3">
              <a:hueOff val="-5521439"/>
              <a:satOff val="-14554"/>
              <a:lumOff val="-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5400000">
        <a:off x="-136123" y="1758106"/>
        <a:ext cx="907491" cy="635244"/>
      </dsp:txXfrm>
    </dsp:sp>
    <dsp:sp modelId="{1D0F8649-744D-437E-8D61-2287E649FE8D}">
      <dsp:nvSpPr>
        <dsp:cNvPr id="0" name=""/>
        <dsp:cNvSpPr/>
      </dsp:nvSpPr>
      <dsp:spPr>
        <a:xfrm rot="5400000">
          <a:off x="4058934" y="-1801707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521439"/>
              <a:satOff val="-14554"/>
              <a:lumOff val="-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приоритет системно  - </a:t>
          </a:r>
          <a:r>
            <a:rPr lang="ru-RU" sz="1600" b="1" kern="1200" dirty="0" err="1" smtClean="0"/>
            <a:t>деятельностных</a:t>
          </a:r>
          <a:r>
            <a:rPr lang="ru-RU" sz="1600" b="1" kern="1200" dirty="0" smtClean="0"/>
            <a:t> технологий и практико-ориентированных форм в образовательном процессе и в методической работе</a:t>
          </a:r>
          <a:endParaRPr lang="ru-RU" sz="1600" b="1" kern="1200" dirty="0"/>
        </a:p>
      </dsp:txBody>
      <dsp:txXfrm rot="5400000">
        <a:off x="4058934" y="-1801707"/>
        <a:ext cx="589869" cy="7437249"/>
      </dsp:txXfrm>
    </dsp:sp>
    <dsp:sp modelId="{2AEAFF8B-3EFB-4DAC-9C9D-5920D6333736}">
      <dsp:nvSpPr>
        <dsp:cNvPr id="0" name=""/>
        <dsp:cNvSpPr/>
      </dsp:nvSpPr>
      <dsp:spPr>
        <a:xfrm rot="5400000">
          <a:off x="-136123" y="2567607"/>
          <a:ext cx="907491" cy="635244"/>
        </a:xfrm>
        <a:prstGeom prst="chevron">
          <a:avLst/>
        </a:prstGeom>
        <a:solidFill>
          <a:schemeClr val="accent3">
            <a:hueOff val="-8282159"/>
            <a:satOff val="-21831"/>
            <a:lumOff val="-5647"/>
            <a:alphaOff val="0"/>
          </a:schemeClr>
        </a:solidFill>
        <a:ln w="19050" cap="flat" cmpd="sng" algn="ctr">
          <a:solidFill>
            <a:schemeClr val="accent3">
              <a:hueOff val="-8282159"/>
              <a:satOff val="-21831"/>
              <a:lumOff val="-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-136123" y="2567607"/>
        <a:ext cx="907491" cy="635244"/>
      </dsp:txXfrm>
    </dsp:sp>
    <dsp:sp modelId="{DB0EC71A-8756-4DFC-B4AE-C6C85E183B1B}">
      <dsp:nvSpPr>
        <dsp:cNvPr id="0" name=""/>
        <dsp:cNvSpPr/>
      </dsp:nvSpPr>
      <dsp:spPr>
        <a:xfrm rot="5400000">
          <a:off x="4058934" y="-992206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282159"/>
              <a:satOff val="-21831"/>
              <a:lumOff val="-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постоянное обновление и развитие</a:t>
          </a:r>
          <a:endParaRPr lang="ru-RU" sz="1600" b="1" kern="1200" dirty="0"/>
        </a:p>
      </dsp:txBody>
      <dsp:txXfrm rot="5400000">
        <a:off x="4058934" y="-992206"/>
        <a:ext cx="589869" cy="7437249"/>
      </dsp:txXfrm>
    </dsp:sp>
    <dsp:sp modelId="{953A30C0-60E4-48A7-8943-75A3FFD8528E}">
      <dsp:nvSpPr>
        <dsp:cNvPr id="0" name=""/>
        <dsp:cNvSpPr/>
      </dsp:nvSpPr>
      <dsp:spPr>
        <a:xfrm rot="5400000">
          <a:off x="-136123" y="3377108"/>
          <a:ext cx="907491" cy="635244"/>
        </a:xfrm>
        <a:prstGeom prst="chevron">
          <a:avLst/>
        </a:prstGeom>
        <a:solidFill>
          <a:schemeClr val="accent3">
            <a:hueOff val="-11042878"/>
            <a:satOff val="-29108"/>
            <a:lumOff val="-7530"/>
            <a:alphaOff val="0"/>
          </a:schemeClr>
        </a:solidFill>
        <a:ln w="19050" cap="flat" cmpd="sng" algn="ctr">
          <a:solidFill>
            <a:schemeClr val="accent3">
              <a:hueOff val="-11042878"/>
              <a:satOff val="-29108"/>
              <a:lumOff val="-7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-136123" y="3377108"/>
        <a:ext cx="907491" cy="635244"/>
      </dsp:txXfrm>
    </dsp:sp>
    <dsp:sp modelId="{FF7B4960-83C7-4E61-A776-7CFD08649FD5}">
      <dsp:nvSpPr>
        <dsp:cNvPr id="0" name=""/>
        <dsp:cNvSpPr/>
      </dsp:nvSpPr>
      <dsp:spPr>
        <a:xfrm rot="5400000">
          <a:off x="4058934" y="-182705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042878"/>
              <a:satOff val="-29108"/>
              <a:lumOff val="-7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установка на индивидуализацию образовательного процесса</a:t>
          </a:r>
          <a:endParaRPr lang="ru-RU" sz="1600" b="1" kern="1200" dirty="0"/>
        </a:p>
      </dsp:txBody>
      <dsp:txXfrm rot="5400000">
        <a:off x="4058934" y="-182705"/>
        <a:ext cx="589869" cy="7437249"/>
      </dsp:txXfrm>
    </dsp:sp>
    <dsp:sp modelId="{44052AAA-5289-45A9-9F10-B930BE5ED640}">
      <dsp:nvSpPr>
        <dsp:cNvPr id="0" name=""/>
        <dsp:cNvSpPr/>
      </dsp:nvSpPr>
      <dsp:spPr>
        <a:xfrm rot="5400000">
          <a:off x="-136123" y="4186610"/>
          <a:ext cx="907491" cy="635244"/>
        </a:xfrm>
        <a:prstGeom prst="chevron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19050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-136123" y="4186610"/>
        <a:ext cx="907491" cy="635244"/>
      </dsp:txXfrm>
    </dsp:sp>
    <dsp:sp modelId="{82472B77-1D79-4112-A806-8B6735555489}">
      <dsp:nvSpPr>
        <dsp:cNvPr id="0" name=""/>
        <dsp:cNvSpPr/>
      </dsp:nvSpPr>
      <dsp:spPr>
        <a:xfrm rot="5400000">
          <a:off x="4058934" y="626796"/>
          <a:ext cx="589869" cy="7437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открытость системы образования муниципалитета</a:t>
          </a:r>
          <a:endParaRPr lang="ru-RU" sz="1600" b="1" kern="1200" dirty="0"/>
        </a:p>
      </dsp:txBody>
      <dsp:txXfrm rot="5400000">
        <a:off x="4058934" y="626796"/>
        <a:ext cx="589869" cy="743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85AE-9BB9-4970-88C3-752498735DAE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AEC8-8387-4EE0-9B38-B733C2459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EC8-8387-4EE0-9B38-B733C2459E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613506-00DF-4817-8D99-2A97DF78C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85DFFF8-80E1-4DA3-90DD-8157BA56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quote.org/w/index.php?title=Aristotle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quote.org/wiki/%D0%90%D1%80%D0%B8%D1%81%D1%82%D0%BE%D1%82%D0%B5%D0%BB%D1%8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36" y="2714620"/>
            <a:ext cx="34781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01122" cy="25717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Муниципальная стратегия образования </a:t>
            </a:r>
            <a:b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- пути эффективного развития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35782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ЕГОРОВА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ОЛЬГА ЮРЬЕВНА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614364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28 августа 2015г.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г. Лесосибирск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130373"/>
            <a:ext cx="399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Начальник управления образования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администрации города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Лесосибирска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2844" y="6072206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detskiy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9"/>
            <a:ext cx="2571768" cy="1589496"/>
          </a:xfrm>
          <a:prstGeom prst="rect">
            <a:avLst/>
          </a:prstGeom>
          <a:noFill/>
        </p:spPr>
      </p:pic>
      <p:pic>
        <p:nvPicPr>
          <p:cNvPr id="3076" name="Picture 4" descr="C:\Users\Ольга\Desktop\1660540358.jpg"/>
          <p:cNvPicPr>
            <a:picLocks noChangeAspect="1" noChangeArrowheads="1"/>
          </p:cNvPicPr>
          <p:nvPr/>
        </p:nvPicPr>
        <p:blipFill>
          <a:blip r:embed="rId3" cstate="print"/>
          <a:srcRect b="15385"/>
          <a:stretch>
            <a:fillRect/>
          </a:stretch>
        </p:blipFill>
        <p:spPr bwMode="auto">
          <a:xfrm>
            <a:off x="6143636" y="1357298"/>
            <a:ext cx="2774162" cy="1571636"/>
          </a:xfrm>
          <a:prstGeom prst="rect">
            <a:avLst/>
          </a:prstGeom>
          <a:noFill/>
        </p:spPr>
      </p:pic>
      <p:pic>
        <p:nvPicPr>
          <p:cNvPr id="3075" name="Picture 3" descr="C:\Users\Ольга\Desktop\55-01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2864542" cy="157163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Общая характеристика дошкольного образования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071538" y="2357430"/>
            <a:ext cx="200026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2357430"/>
            <a:ext cx="2000264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357562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2383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8,2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63,8%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3357562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3310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10,3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71,8%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857488" y="3143248"/>
            <a:ext cx="3357586" cy="928694"/>
            <a:chOff x="2928926" y="2714620"/>
            <a:chExt cx="3357586" cy="928694"/>
          </a:xfrm>
        </p:grpSpPr>
        <p:sp>
          <p:nvSpPr>
            <p:cNvPr id="18" name="Стрелка влево 17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Посещающие ДОУ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57488" y="4286256"/>
            <a:ext cx="3357586" cy="928694"/>
            <a:chOff x="2928926" y="2714620"/>
            <a:chExt cx="3357586" cy="928694"/>
          </a:xfrm>
        </p:grpSpPr>
        <p:sp>
          <p:nvSpPr>
            <p:cNvPr id="23" name="Стрелка влево 22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Стрелка влево 23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Число воспитанников на 1 педагога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57488" y="5500702"/>
            <a:ext cx="3357586" cy="928694"/>
            <a:chOff x="2928926" y="2714620"/>
            <a:chExt cx="3357586" cy="928694"/>
          </a:xfrm>
        </p:grpSpPr>
        <p:sp>
          <p:nvSpPr>
            <p:cNvPr id="27" name="Стрелка влево 26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лево 27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Посещаемость</a:t>
              </a: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6286512" y="3286124"/>
            <a:ext cx="1357322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857884" y="38454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 норме 3096 чел.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укомплектование ДОУ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14282" y="1928802"/>
            <a:ext cx="8786874" cy="3857652"/>
            <a:chOff x="214282" y="1643050"/>
            <a:chExt cx="8786874" cy="3857652"/>
          </a:xfrm>
        </p:grpSpPr>
        <p:graphicFrame>
          <p:nvGraphicFramePr>
            <p:cNvPr id="43" name="Диаграмма 42"/>
            <p:cNvGraphicFramePr/>
            <p:nvPr/>
          </p:nvGraphicFramePr>
          <p:xfrm>
            <a:off x="214282" y="1643050"/>
            <a:ext cx="8786874" cy="38576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4" name="Прямоугольник 43"/>
            <p:cNvSpPr/>
            <p:nvPr/>
          </p:nvSpPr>
          <p:spPr>
            <a:xfrm>
              <a:off x="3143240" y="2500306"/>
              <a:ext cx="214314" cy="20717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500562" y="2357430"/>
              <a:ext cx="214314" cy="221457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15206" y="2143116"/>
              <a:ext cx="214314" cy="24288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643834" y="2071678"/>
              <a:ext cx="214314" cy="25003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86512" y="3071810"/>
              <a:ext cx="214314" cy="150019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857356" y="3500438"/>
              <a:ext cx="214314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57290" y="3571876"/>
              <a:ext cx="214314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501090" y="3786190"/>
              <a:ext cx="214314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857884" y="3643314"/>
              <a:ext cx="21431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85720" y="15594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detskiy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9"/>
            <a:ext cx="2571768" cy="1589496"/>
          </a:xfrm>
          <a:prstGeom prst="rect">
            <a:avLst/>
          </a:prstGeom>
          <a:noFill/>
        </p:spPr>
      </p:pic>
      <p:pic>
        <p:nvPicPr>
          <p:cNvPr id="3076" name="Picture 4" descr="C:\Users\Ольга\Desktop\1660540358.jpg"/>
          <p:cNvPicPr>
            <a:picLocks noChangeAspect="1" noChangeArrowheads="1"/>
          </p:cNvPicPr>
          <p:nvPr/>
        </p:nvPicPr>
        <p:blipFill>
          <a:blip r:embed="rId3" cstate="print"/>
          <a:srcRect b="15385"/>
          <a:stretch>
            <a:fillRect/>
          </a:stretch>
        </p:blipFill>
        <p:spPr bwMode="auto">
          <a:xfrm>
            <a:off x="6143636" y="1357298"/>
            <a:ext cx="2774162" cy="1571636"/>
          </a:xfrm>
          <a:prstGeom prst="rect">
            <a:avLst/>
          </a:prstGeom>
          <a:noFill/>
        </p:spPr>
      </p:pic>
      <p:pic>
        <p:nvPicPr>
          <p:cNvPr id="3075" name="Picture 3" descr="C:\Users\Ольга\Desktop\55-01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2864542" cy="157163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Общая характеристика дошкольного образования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071538" y="2357430"/>
            <a:ext cx="200026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2357430"/>
            <a:ext cx="2000264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357562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2383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8,2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63,8%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3357562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3310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10,3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71,8%</a:t>
            </a:r>
            <a:endParaRPr lang="ru-RU" sz="2000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2857488" y="3143248"/>
            <a:ext cx="3357586" cy="928694"/>
            <a:chOff x="2928926" y="2714620"/>
            <a:chExt cx="3357586" cy="928694"/>
          </a:xfrm>
        </p:grpSpPr>
        <p:sp>
          <p:nvSpPr>
            <p:cNvPr id="18" name="Стрелка влево 17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Посещающие ДОУ</a:t>
              </a: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2857488" y="4286256"/>
            <a:ext cx="3357586" cy="928694"/>
            <a:chOff x="2928926" y="2714620"/>
            <a:chExt cx="3357586" cy="928694"/>
          </a:xfrm>
        </p:grpSpPr>
        <p:sp>
          <p:nvSpPr>
            <p:cNvPr id="23" name="Стрелка влево 22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Стрелка влево 23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Число воспитанников на 1 педагога</a:t>
              </a: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2857488" y="5500702"/>
            <a:ext cx="3357586" cy="928694"/>
            <a:chOff x="2928926" y="2714620"/>
            <a:chExt cx="3357586" cy="928694"/>
          </a:xfrm>
        </p:grpSpPr>
        <p:sp>
          <p:nvSpPr>
            <p:cNvPr id="27" name="Стрелка влево 26"/>
            <p:cNvSpPr/>
            <p:nvPr/>
          </p:nvSpPr>
          <p:spPr>
            <a:xfrm>
              <a:off x="2928926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лево 27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43306" y="2714620"/>
              <a:ext cx="2071702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Посещаемость</a:t>
              </a: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6286512" y="3286124"/>
            <a:ext cx="1357322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857884" y="38454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 норме 3096 чел.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гнутая влево стрелка 12"/>
          <p:cNvSpPr/>
          <p:nvPr/>
        </p:nvSpPr>
        <p:spPr>
          <a:xfrm flipH="1">
            <a:off x="7929586" y="4500570"/>
            <a:ext cx="500066" cy="100013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42910" y="4500570"/>
            <a:ext cx="500066" cy="100013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Ольга\Desktop\2703-3-1.jpg"/>
          <p:cNvPicPr>
            <a:picLocks noChangeAspect="1" noChangeArrowheads="1"/>
          </p:cNvPicPr>
          <p:nvPr/>
        </p:nvPicPr>
        <p:blipFill>
          <a:blip r:embed="rId2" cstate="print"/>
          <a:srcRect t="7013" b="6118"/>
          <a:stretch>
            <a:fillRect/>
          </a:stretch>
        </p:blipFill>
        <p:spPr bwMode="auto">
          <a:xfrm>
            <a:off x="2500298" y="2786058"/>
            <a:ext cx="4071966" cy="235048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Дошкольное образование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85852" y="5363190"/>
            <a:ext cx="6534180" cy="92333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Одним из стратегических направлений в ДОУ предлагаем оставить - формирование инициативы и самостоятельности в дошкольном возрасте.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14554"/>
            <a:ext cx="2105902" cy="257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47% ДОУ</a:t>
            </a:r>
          </a:p>
          <a:p>
            <a:pPr algn="ctr"/>
            <a:r>
              <a:rPr lang="ru-RU" b="1" dirty="0" smtClean="0"/>
              <a:t>привели в соответствие  образовательную программу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214554"/>
            <a:ext cx="2249348" cy="257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55% работников</a:t>
            </a:r>
          </a:p>
          <a:p>
            <a:pPr algn="ctr"/>
            <a:r>
              <a:rPr lang="ru-RU" b="1" dirty="0" smtClean="0"/>
              <a:t>повысили квалификацию по теме </a:t>
            </a:r>
          </a:p>
          <a:p>
            <a:pPr algn="ctr"/>
            <a:r>
              <a:rPr lang="ru-RU" b="1" dirty="0" smtClean="0"/>
              <a:t>ФГОС 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500174"/>
            <a:ext cx="3714776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Выявлены интересные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ьга\Desktop\kids(2).jpg"/>
          <p:cNvPicPr>
            <a:picLocks noChangeAspect="1" noChangeArrowheads="1"/>
          </p:cNvPicPr>
          <p:nvPr/>
        </p:nvPicPr>
        <p:blipFill>
          <a:blip r:embed="rId2" cstate="print"/>
          <a:srcRect t="32143"/>
          <a:stretch>
            <a:fillRect/>
          </a:stretch>
        </p:blipFill>
        <p:spPr bwMode="auto">
          <a:xfrm>
            <a:off x="3143240" y="1500174"/>
            <a:ext cx="2997468" cy="135732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Характеристика среднего общего образования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467983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071538" y="1539421"/>
            <a:ext cx="200026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539421"/>
            <a:ext cx="2000264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539553"/>
            <a:ext cx="200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6754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740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205 чел.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539553"/>
            <a:ext cx="200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7700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790 чел.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245 чел.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7488" y="2325239"/>
            <a:ext cx="3500462" cy="928694"/>
            <a:chOff x="2786050" y="2714620"/>
            <a:chExt cx="3500462" cy="928694"/>
          </a:xfrm>
        </p:grpSpPr>
        <p:sp>
          <p:nvSpPr>
            <p:cNvPr id="14" name="Стрелка влево 13"/>
            <p:cNvSpPr/>
            <p:nvPr/>
          </p:nvSpPr>
          <p:spPr>
            <a:xfrm>
              <a:off x="2786050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57554" y="2714620"/>
              <a:ext cx="2357454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Общее количество учащихся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57488" y="3253933"/>
            <a:ext cx="3500462" cy="928694"/>
            <a:chOff x="2786050" y="2714620"/>
            <a:chExt cx="3500462" cy="928694"/>
          </a:xfrm>
        </p:grpSpPr>
        <p:sp>
          <p:nvSpPr>
            <p:cNvPr id="28" name="Стрелка влево 27"/>
            <p:cNvSpPr/>
            <p:nvPr/>
          </p:nvSpPr>
          <p:spPr>
            <a:xfrm>
              <a:off x="2786050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лево 28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57554" y="2714620"/>
              <a:ext cx="2357454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Количество учащихся 1 -</a:t>
              </a:r>
              <a:r>
                <a:rPr lang="ru-RU" dirty="0" err="1" smtClean="0"/>
                <a:t>ых</a:t>
              </a:r>
              <a:r>
                <a:rPr lang="ru-RU" dirty="0" smtClean="0"/>
                <a:t> классов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57488" y="4143380"/>
            <a:ext cx="3500462" cy="928694"/>
            <a:chOff x="2786050" y="2714620"/>
            <a:chExt cx="3500462" cy="928694"/>
          </a:xfrm>
        </p:grpSpPr>
        <p:sp>
          <p:nvSpPr>
            <p:cNvPr id="32" name="Стрелка влево 31"/>
            <p:cNvSpPr/>
            <p:nvPr/>
          </p:nvSpPr>
          <p:spPr>
            <a:xfrm>
              <a:off x="2786050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лево 32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57554" y="2714620"/>
              <a:ext cx="2357454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Дети с ОВЗ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28596" y="5143512"/>
            <a:ext cx="8286808" cy="1357322"/>
            <a:chOff x="428596" y="5143512"/>
            <a:chExt cx="8286808" cy="135732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8596" y="5143512"/>
              <a:ext cx="8286808" cy="1143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КОМПЛЕКТОВАНИЕ</a:t>
              </a: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71472" y="5572140"/>
              <a:ext cx="2571768" cy="85725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Ниже нормы</a:t>
              </a:r>
            </a:p>
            <a:p>
              <a:pPr algn="ctr"/>
              <a:r>
                <a:rPr lang="ru-RU" sz="1400" dirty="0" smtClean="0"/>
                <a:t>СОШ №1, 2, 18, Гимназия, ООШ №14</a:t>
              </a:r>
              <a:endParaRPr lang="ru-RU" sz="1400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000760" y="5572140"/>
              <a:ext cx="2500330" cy="85725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Выше нормы</a:t>
              </a:r>
            </a:p>
            <a:p>
              <a:pPr algn="ctr"/>
              <a:r>
                <a:rPr lang="ru-RU" sz="1400" dirty="0" smtClean="0"/>
                <a:t>ООШ №5, СОШ №9</a:t>
              </a:r>
              <a:endParaRPr lang="ru-RU" sz="1400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428992" y="5643578"/>
              <a:ext cx="2428892" cy="85725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</a:t>
              </a:r>
            </a:p>
            <a:p>
              <a:pPr algn="ctr"/>
              <a:r>
                <a:rPr lang="ru-RU" sz="1400" dirty="0" smtClean="0"/>
                <a:t>ООШ №4, 6, 8, Лицей</a:t>
              </a:r>
              <a:endParaRPr lang="ru-RU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ККР 4 классы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214282" y="1357298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Результаты ОГЭ математика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643050"/>
          <a:ext cx="8929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Результаты ОГЭ русский язык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643050"/>
          <a:ext cx="8929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Результаты ЕГЭ 2015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397000"/>
          <a:ext cx="8643998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Итоговая аттестация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285720" y="1643050"/>
          <a:ext cx="842968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0" y="1412776"/>
            <a:ext cx="3168352" cy="14939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Самообразование</a:t>
            </a:r>
            <a:r>
              <a:rPr lang="ru-RU" sz="1600" b="1" dirty="0" smtClean="0"/>
              <a:t> -</a:t>
            </a:r>
            <a:r>
              <a:rPr lang="ru-RU" dirty="0" smtClean="0"/>
              <a:t> </a:t>
            </a:r>
            <a:r>
              <a:rPr lang="ru-RU" sz="1600" b="1" dirty="0" smtClean="0"/>
              <a:t>личностно-значимая</a:t>
            </a:r>
            <a:r>
              <a:rPr lang="ru-RU" sz="1600" dirty="0" smtClean="0"/>
              <a:t> </a:t>
            </a:r>
            <a:r>
              <a:rPr lang="ru-RU" sz="1600" b="1" dirty="0" smtClean="0"/>
              <a:t>ценность</a:t>
            </a:r>
            <a:endParaRPr lang="ru-RU" sz="1600" b="1" dirty="0"/>
          </a:p>
        </p:txBody>
      </p:sp>
      <p:pic>
        <p:nvPicPr>
          <p:cNvPr id="6148" name="Picture 4" descr="C:\Users\Ольга\Desktop\43426804.jpg"/>
          <p:cNvPicPr>
            <a:picLocks noChangeAspect="1" noChangeArrowheads="1"/>
          </p:cNvPicPr>
          <p:nvPr/>
        </p:nvPicPr>
        <p:blipFill>
          <a:blip r:embed="rId2" cstate="print"/>
          <a:srcRect r="28853"/>
          <a:stretch>
            <a:fillRect/>
          </a:stretch>
        </p:blipFill>
        <p:spPr bwMode="auto">
          <a:xfrm>
            <a:off x="0" y="2500306"/>
            <a:ext cx="312701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Ольга\Desktop\class-hand.jpg"/>
          <p:cNvPicPr>
            <a:picLocks noChangeAspect="1" noChangeArrowheads="1"/>
          </p:cNvPicPr>
          <p:nvPr/>
        </p:nvPicPr>
        <p:blipFill>
          <a:blip r:embed="rId3" cstate="print"/>
          <a:srcRect r="27127"/>
          <a:stretch>
            <a:fillRect/>
          </a:stretch>
        </p:blipFill>
        <p:spPr bwMode="auto">
          <a:xfrm>
            <a:off x="5572132" y="1142984"/>
            <a:ext cx="288925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Миссия лесосибирского образования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428736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75856" y="4357694"/>
            <a:ext cx="2520280" cy="207170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Ответственность за культурное и интеллектуальное развитие учащихся 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6372200" y="1412776"/>
            <a:ext cx="2952328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Образованность</a:t>
            </a:r>
            <a:r>
              <a:rPr lang="ru-RU" sz="1600" b="1" dirty="0" smtClean="0"/>
              <a:t> -  общественная ценность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500306"/>
            <a:ext cx="4071966" cy="207170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Социальный</a:t>
            </a:r>
            <a:r>
              <a:rPr lang="ru-RU" sz="2000" dirty="0" smtClean="0"/>
              <a:t> </a:t>
            </a:r>
            <a:r>
              <a:rPr lang="ru-RU" sz="2000" b="1" dirty="0" smtClean="0"/>
              <a:t>лифт</a:t>
            </a:r>
            <a:endParaRPr lang="ru-RU" sz="2000" b="1" dirty="0"/>
          </a:p>
        </p:txBody>
      </p:sp>
      <p:pic>
        <p:nvPicPr>
          <p:cNvPr id="6146" name="Picture 2" descr="C:\Users\Ольга\Desktop\4337064.jpg"/>
          <p:cNvPicPr>
            <a:picLocks noChangeAspect="1" noChangeArrowheads="1"/>
          </p:cNvPicPr>
          <p:nvPr/>
        </p:nvPicPr>
        <p:blipFill>
          <a:blip r:embed="rId4" cstate="print"/>
          <a:srcRect l="8108" r="10811"/>
          <a:stretch>
            <a:fillRect/>
          </a:stretch>
        </p:blipFill>
        <p:spPr bwMode="auto">
          <a:xfrm>
            <a:off x="3500430" y="1285860"/>
            <a:ext cx="2143140" cy="1982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6" y="4214818"/>
            <a:ext cx="2357454" cy="207170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Фундамент нравственности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714620"/>
            <a:ext cx="350046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214818"/>
            <a:ext cx="2357454" cy="207170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позитивного образа гражданского общества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142844" y="428604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Доля выпускников, получивших на профильных предметах 75 б. и более.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357298"/>
          <a:ext cx="85725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4287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Количество классов, групп, реализующих изучение на профильном или углубленном уровне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478374"/>
          <a:ext cx="8572560" cy="460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30"/>
                <a:gridCol w="806338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53885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СОШ </a:t>
                      </a:r>
                      <a:r>
                        <a:rPr lang="ru-RU" sz="1600" dirty="0"/>
                        <a:t>№2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СОШ </a:t>
                      </a:r>
                      <a:r>
                        <a:rPr lang="ru-RU" sz="1600" dirty="0"/>
                        <a:t>№6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СОШ </a:t>
                      </a:r>
                      <a:r>
                        <a:rPr lang="ru-RU" sz="1600" dirty="0"/>
                        <a:t>№9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Лицей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Групп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Чел.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Групп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Чел.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Групп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Чел.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Групп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Чел.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b="1" dirty="0" smtClean="0"/>
                        <a:t>Математика</a:t>
                      </a:r>
                      <a:endParaRPr lang="ru-RU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(13%)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(35%)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13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(63%)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b="1" dirty="0" smtClean="0"/>
                        <a:t>Информатика</a:t>
                      </a:r>
                      <a:endParaRPr lang="ru-RU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b="1" dirty="0" smtClean="0"/>
                        <a:t>Химия</a:t>
                      </a:r>
                      <a:endParaRPr lang="ru-RU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(14%)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(22%)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Биология </a:t>
                      </a:r>
                      <a:endParaRPr lang="ru-RU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(13%)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(11%)</a:t>
                      </a:r>
                      <a:endParaRPr lang="ru-RU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(17%)</a:t>
                      </a:r>
                      <a:endParaRPr lang="ru-RU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(22%)</a:t>
                      </a:r>
                      <a:endParaRPr lang="ru-RU" b="1" dirty="0" smtClean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Физика</a:t>
                      </a:r>
                      <a:endParaRPr lang="ru-RU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(51%)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Итого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28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61.5%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Языковая компетенция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C:\Users\Ольга\Desktop\02_10.jpg"/>
          <p:cNvPicPr>
            <a:picLocks noChangeAspect="1" noChangeArrowheads="1"/>
          </p:cNvPicPr>
          <p:nvPr/>
        </p:nvPicPr>
        <p:blipFill>
          <a:blip r:embed="rId2" cstate="print"/>
          <a:srcRect l="3751" t="18750" r="7499"/>
          <a:stretch>
            <a:fillRect/>
          </a:stretch>
        </p:blipFill>
        <p:spPr bwMode="auto">
          <a:xfrm>
            <a:off x="0" y="1357298"/>
            <a:ext cx="5072066" cy="30956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1500174"/>
            <a:ext cx="3786214" cy="46434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dirty="0" smtClean="0"/>
              <a:t>БП «Технология продуктивного чтения»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dirty="0" smtClean="0"/>
          </a:p>
          <a:p>
            <a:pPr marL="342900" indent="-342900" algn="ctr"/>
            <a:r>
              <a:rPr lang="ru-RU" b="1" dirty="0" smtClean="0"/>
              <a:t>Экспериментальная деятельность по организации смыслового чтения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dirty="0" smtClean="0"/>
          </a:p>
          <a:p>
            <a:pPr marL="342900" indent="-342900" algn="ctr"/>
            <a:r>
              <a:rPr lang="ru-RU" b="1" dirty="0" smtClean="0"/>
              <a:t>«Школа русского языка»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dirty="0" smtClean="0"/>
          </a:p>
          <a:p>
            <a:pPr marL="342900" indent="-342900" algn="ctr"/>
            <a:r>
              <a:rPr lang="ru-RU" b="1" dirty="0" smtClean="0"/>
              <a:t>Городской турнир «Мы – будущее региона»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dirty="0" smtClean="0"/>
          </a:p>
          <a:p>
            <a:pPr marL="342900" indent="-342900" algn="ctr"/>
            <a:r>
              <a:rPr lang="ru-RU" b="1" dirty="0" smtClean="0"/>
              <a:t>Конкурс «Большая восьмерка»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214818"/>
            <a:ext cx="4643470" cy="22145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Ключевые характеристики личности ученика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Коммуникабельность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Владение культурой слова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Владение устной и письменной речью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Учебный план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428868"/>
          <a:ext cx="8572560" cy="2844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57322"/>
                <a:gridCol w="3500462"/>
                <a:gridCol w="37147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курсов школьного компонента, направленных на развитие языковой компетенции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курсов школьного компонента, направленных на развитие математического мышления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1-4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43,7 %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54,2 %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5-9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22,1 %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19,8 %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10-11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23,3 %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23,6 %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Федеральные государственные образовательные стандарты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00174"/>
            <a:ext cx="6929486" cy="11430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Муниципальный совет по подготовке к введению ФГОС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2286016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Пилотные</a:t>
            </a:r>
            <a:r>
              <a:rPr lang="ru-RU" sz="1600" b="1" dirty="0" smtClean="0"/>
              <a:t> школы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357430"/>
            <a:ext cx="2286016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Муниципальные рабочие группы предметников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714620"/>
            <a:ext cx="1071570" cy="101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Базовые площадки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714620"/>
            <a:ext cx="1071570" cy="101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Методические площадки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2714620"/>
            <a:ext cx="1071570" cy="101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Методические объединения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857628"/>
            <a:ext cx="4643470" cy="7143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Рабочие команды в ОУ</a:t>
            </a:r>
            <a:endParaRPr lang="ru-RU" sz="1600" b="1" dirty="0"/>
          </a:p>
        </p:txBody>
      </p:sp>
      <p:cxnSp>
        <p:nvCxnSpPr>
          <p:cNvPr id="13" name="Прямая со стрелкой 12"/>
          <p:cNvCxnSpPr>
            <a:stCxn id="11" idx="1"/>
            <a:endCxn id="6" idx="2"/>
          </p:cNvCxnSpPr>
          <p:nvPr/>
        </p:nvCxnSpPr>
        <p:spPr>
          <a:xfrm rot="10800000">
            <a:off x="1428728" y="3357562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7" idx="2"/>
          </p:cNvCxnSpPr>
          <p:nvPr/>
        </p:nvCxnSpPr>
        <p:spPr>
          <a:xfrm flipV="1">
            <a:off x="7000892" y="3357562"/>
            <a:ext cx="71438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500063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Приведены в соответствие Уставы, образовательные программы;</a:t>
            </a:r>
          </a:p>
          <a:p>
            <a:pPr algn="ctr"/>
            <a:r>
              <a:rPr lang="ru-RU" dirty="0" smtClean="0"/>
              <a:t>Прошли повышение квалификации 97% учителей;</a:t>
            </a:r>
          </a:p>
          <a:p>
            <a:pPr algn="ctr"/>
            <a:r>
              <a:rPr lang="ru-RU" dirty="0" smtClean="0"/>
              <a:t>Проведена инвентаризация материально - технического обеспечения.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Проблемы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397000"/>
          <a:ext cx="864399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Воспитание и дополнительное образование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F:\доклад 2015\Marafon_40_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112"/>
            <a:ext cx="1858858" cy="1735150"/>
          </a:xfrm>
          <a:prstGeom prst="rect">
            <a:avLst/>
          </a:prstGeom>
          <a:noFill/>
        </p:spPr>
      </p:pic>
      <p:pic>
        <p:nvPicPr>
          <p:cNvPr id="15363" name="Picture 3" descr="F:\доклад 2015\sb2JmCwoI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59848"/>
            <a:ext cx="4071966" cy="271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F:\доклад 2015\7vgSFK2N4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993616" cy="266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4293096"/>
            <a:ext cx="4320480" cy="18722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«Если мы не восстановим базовые ценности, то никакие экономические меры не принесут результата» </a:t>
            </a:r>
          </a:p>
          <a:p>
            <a:pPr algn="ctr"/>
            <a:endParaRPr lang="ru-RU" b="1" dirty="0" smtClean="0"/>
          </a:p>
          <a:p>
            <a:pPr algn="r"/>
            <a:r>
              <a:rPr lang="ru-RU" b="1" dirty="0" smtClean="0"/>
              <a:t>(В.В. Путин)</a:t>
            </a:r>
            <a:endParaRPr lang="ru-RU" b="1" dirty="0"/>
          </a:p>
        </p:txBody>
      </p:sp>
      <p:pic>
        <p:nvPicPr>
          <p:cNvPr id="9" name="Picture 2" descr="F:\доклад 2015\Marafon_40_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1858858" cy="17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ертикальный свиток 14"/>
          <p:cNvSpPr/>
          <p:nvPr/>
        </p:nvSpPr>
        <p:spPr>
          <a:xfrm>
            <a:off x="323528" y="3645024"/>
            <a:ext cx="5286412" cy="249919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Ключевая стратегическая идея-</a:t>
            </a:r>
          </a:p>
          <a:p>
            <a:pPr algn="ctr"/>
            <a:r>
              <a:rPr lang="ru-RU" b="1" dirty="0" smtClean="0"/>
              <a:t>укрепление единого воспитательного пространства.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Межведомственное взаимодействие</a:t>
            </a:r>
          </a:p>
          <a:p>
            <a:pPr algn="ctr"/>
            <a:r>
              <a:rPr lang="ru-RU" dirty="0" smtClean="0"/>
              <a:t>Сетевое взаимодействие</a:t>
            </a:r>
          </a:p>
          <a:p>
            <a:pPr algn="ctr"/>
            <a:r>
              <a:rPr lang="ru-RU" dirty="0" smtClean="0"/>
              <a:t>Модернизация подходов воспитания</a:t>
            </a:r>
          </a:p>
          <a:p>
            <a:pPr algn="ctr"/>
            <a:r>
              <a:rPr lang="ru-RU" dirty="0" smtClean="0"/>
              <a:t>Современные технологии</a:t>
            </a:r>
          </a:p>
          <a:p>
            <a:pPr algn="ctr"/>
            <a:r>
              <a:rPr lang="ru-RU" dirty="0" smtClean="0"/>
              <a:t>Ресурсное обеспечение инициатив</a:t>
            </a: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Воспитание и дополнительное образование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32240" y="3000372"/>
            <a:ext cx="2232248" cy="1076700"/>
          </a:xfrm>
          <a:prstGeom prst="wedgeRoundRect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робототехники</a:t>
            </a:r>
          </a:p>
          <a:p>
            <a:pPr algn="ctr"/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flipH="1">
            <a:off x="3347864" y="1556792"/>
            <a:ext cx="2362014" cy="1285884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Социальное проектирование</a:t>
            </a:r>
          </a:p>
          <a:p>
            <a:pPr algn="ctr"/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285720" y="1785926"/>
            <a:ext cx="2286016" cy="1467227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концепции дополнительного образования</a:t>
            </a:r>
            <a:endParaRPr lang="ru-RU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00192" y="4437112"/>
            <a:ext cx="2643206" cy="1643074"/>
          </a:xfrm>
          <a:prstGeom prst="wedgeRoundRect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муниципального объединения школьных активов</a:t>
            </a:r>
            <a:endParaRPr lang="ru-RU" b="1" dirty="0"/>
          </a:p>
        </p:txBody>
      </p:sp>
      <p:pic>
        <p:nvPicPr>
          <p:cNvPr id="14337" name="Picture 1" descr="C:\Users\Ольга\Desktop\dopo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1862159" cy="186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SWOT</a:t>
            </a:r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-анализ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584216"/>
          <a:ext cx="8858312" cy="4416552"/>
        </p:xfrm>
        <a:graphic>
          <a:graphicData uri="http://schemas.openxmlformats.org/drawingml/2006/table">
            <a:tbl>
              <a:tblPr/>
              <a:tblGrid>
                <a:gridCol w="1143008"/>
                <a:gridCol w="4028578"/>
                <a:gridCol w="3686726"/>
              </a:tblGrid>
              <a:tr h="173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38" marR="2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Положительное влияние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Отрицательное влияние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45"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Внутренняя среда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Strengths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Наличие традиций в коллективах,</a:t>
                      </a:r>
                      <a:endParaRPr lang="ru-RU" sz="14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Реализация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стандарта (организация внеурочной деятельности) упорядочивает воспитательную работу и обеспечивает положительную динамику занятости (пока уч-ся начальной школы),</a:t>
                      </a:r>
                      <a:endParaRPr lang="ru-RU" sz="14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Динамика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 социальном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партнерстве.</a:t>
                      </a:r>
                      <a:endParaRPr lang="ru-RU" sz="1400" b="1" dirty="0">
                        <a:latin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Weaknesses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Недостаточная включенность (несовпадение ценностей) родителей в процесс воспитания;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Консервативность части педагогов;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Слабое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представление большинства педагогов о современных воспитательных технологиях 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499"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Внешняя среда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Opportunities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Достаточно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развитая и вариативная образовательная среда города;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Наличие меценатов;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Наличие общественных организаций; координационных муниципальных советов;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Наличие мотивированных, потенциальных социальных партнерских организаций вне сферы образования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Threats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Нескоординированность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различных служб и организаций;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Негативное влияние средств массовой информации,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интернет-пространства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Социальная нестабильность;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8" marR="2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baz_pl15-02_1.jpg"/>
          <p:cNvPicPr>
            <a:picLocks noChangeAspect="1" noChangeArrowheads="1"/>
          </p:cNvPicPr>
          <p:nvPr/>
        </p:nvPicPr>
        <p:blipFill>
          <a:blip r:embed="rId2" cstate="print"/>
          <a:srcRect t="6052" b="30407"/>
          <a:stretch>
            <a:fillRect/>
          </a:stretch>
        </p:blipFill>
        <p:spPr bwMode="auto">
          <a:xfrm>
            <a:off x="3000364" y="1357298"/>
            <a:ext cx="3147986" cy="150019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Кадровый потенциал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214554"/>
            <a:ext cx="200026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2214554"/>
            <a:ext cx="2000264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915663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57 %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2915663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99 %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857488" y="2701349"/>
            <a:ext cx="3500462" cy="928694"/>
            <a:chOff x="2786050" y="2714620"/>
            <a:chExt cx="3500462" cy="928694"/>
          </a:xfrm>
        </p:grpSpPr>
        <p:sp>
          <p:nvSpPr>
            <p:cNvPr id="10" name="Стрелка влево 9"/>
            <p:cNvSpPr/>
            <p:nvPr/>
          </p:nvSpPr>
          <p:spPr>
            <a:xfrm>
              <a:off x="2786050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 flipH="1">
              <a:off x="4643438" y="2857496"/>
              <a:ext cx="1643074" cy="71438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57554" y="2714620"/>
              <a:ext cx="2357454" cy="92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Сохранение контингента молодых специалистов</a:t>
              </a:r>
            </a:p>
          </p:txBody>
        </p:sp>
      </p:grpSp>
      <p:sp>
        <p:nvSpPr>
          <p:cNvPr id="14" name="Стрелка влево 13"/>
          <p:cNvSpPr/>
          <p:nvPr/>
        </p:nvSpPr>
        <p:spPr>
          <a:xfrm>
            <a:off x="2928926" y="3701481"/>
            <a:ext cx="1071570" cy="46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4348" y="3630043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Ток-шоу «Молодой специалист: какой он?»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5074" y="3630043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Профи - </a:t>
            </a:r>
            <a:r>
              <a:rPr lang="ru-RU" sz="1600" dirty="0" err="1" smtClean="0"/>
              <a:t>квест</a:t>
            </a:r>
            <a:r>
              <a:rPr lang="ru-RU" sz="1600" dirty="0" smtClean="0"/>
              <a:t>: Сибиряк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4487299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Галерея профессионального опыта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29322" y="4344423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Образовательный салон молодых специалистов</a:t>
            </a:r>
            <a:endParaRPr lang="ru-RU" sz="1600" dirty="0"/>
          </a:p>
        </p:txBody>
      </p:sp>
      <p:sp>
        <p:nvSpPr>
          <p:cNvPr id="24" name="Стрелка влево 23"/>
          <p:cNvSpPr/>
          <p:nvPr/>
        </p:nvSpPr>
        <p:spPr>
          <a:xfrm rot="19891171">
            <a:off x="2760855" y="4500287"/>
            <a:ext cx="1071570" cy="46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flipH="1">
            <a:off x="5357818" y="3772919"/>
            <a:ext cx="1071570" cy="46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426387" flipH="1">
            <a:off x="5406261" y="4469202"/>
            <a:ext cx="1071570" cy="46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3772919"/>
            <a:ext cx="2357454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Проект «Союз молодых специалистов»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7554" y="5916059"/>
            <a:ext cx="24288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Школа кадрового резерва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4773051"/>
            <a:ext cx="24288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Городская базовая площадка «Школа профессионального становления педагога»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Lgotyi-shkolnikam-na-proezd-v-avtobuse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2" cy="380901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3648" y="4005064"/>
            <a:ext cx="6663684" cy="2308324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algn="ctr"/>
            <a:r>
              <a:rPr lang="ru-RU" sz="2400" dirty="0" smtClean="0">
                <a:latin typeface="+mj-lt"/>
              </a:rPr>
              <a:t>Все, кто размышлял об искусстве управления человечеством, приходили к выводам, что судьба империй зависит от образования молодежи.</a:t>
            </a:r>
          </a:p>
          <a:p>
            <a:endParaRPr lang="ru-RU" sz="2400" dirty="0" smtClean="0">
              <a:latin typeface="+mj-lt"/>
            </a:endParaRPr>
          </a:p>
          <a:p>
            <a:pPr marL="361950" algn="r"/>
            <a:r>
              <a:rPr lang="en-US" sz="2400" dirty="0" smtClean="0">
                <a:latin typeface="+mj-lt"/>
                <a:hlinkClick r:id="rId3" tooltip="Aristotle (страница не существует)"/>
              </a:rPr>
              <a:t> </a:t>
            </a:r>
            <a:r>
              <a:rPr lang="ru-RU" sz="2400" dirty="0" err="1" smtClean="0">
                <a:latin typeface="+mj-lt"/>
                <a:hlinkClick r:id="rId3" tooltip="Aristotle (страница не существует)"/>
              </a:rPr>
              <a:t>Aristotle</a:t>
            </a:r>
            <a:r>
              <a:rPr lang="ru-RU" sz="2400" dirty="0" smtClean="0">
                <a:latin typeface="+mj-lt"/>
              </a:rPr>
              <a:t>/</a:t>
            </a:r>
            <a:r>
              <a:rPr lang="ru-RU" sz="2400" dirty="0" smtClean="0">
                <a:latin typeface="+mj-lt"/>
                <a:hlinkClick r:id="rId4" tooltip="Аристотель"/>
              </a:rPr>
              <a:t>Аристотель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Принципы реализации стратегических направлений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539876"/>
          <a:ext cx="807249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756576" cy="742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3" name="Picture 5" descr="C:\Users\Ольга\Desktop\8070a5ea-72c3-429a-b194-7960b8a2f6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3015"/>
            <a:ext cx="3493193" cy="242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Ольга\Desktop\n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214710" cy="2144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Ольга\Desktop\img-20141018163730-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3293279" cy="2195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C:\Users\Ольга\Desktop\DSC05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3429024" cy="229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Схема 10"/>
          <p:cNvGraphicFramePr/>
          <p:nvPr/>
        </p:nvGraphicFramePr>
        <p:xfrm>
          <a:off x="1071538" y="1285860"/>
          <a:ext cx="690565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Образование и общество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2571744"/>
            <a:ext cx="2500330" cy="1583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Учреждения профессионального образования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285860"/>
            <a:ext cx="2286016" cy="1404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Учреждения культуры, спорта и молодежной политики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2571744"/>
            <a:ext cx="2500330" cy="1583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Учреждения </a:t>
            </a:r>
            <a:r>
              <a:rPr lang="ru-RU" dirty="0" err="1" smtClean="0"/>
              <a:t>здравохранения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4929198"/>
            <a:ext cx="2500330" cy="1583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Учреждения социальной защиты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4929198"/>
            <a:ext cx="2500330" cy="1583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Общественные организации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14678" y="2571744"/>
            <a:ext cx="2571768" cy="2571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Hausse-cotisation-sociales-autoentrepreneurs-20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1546026" cy="1092525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500034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86248" y="27146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10 594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Консолидированный бюджет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/>
        </p:nvGraphicFramePr>
        <p:xfrm>
          <a:off x="928662" y="1500174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14678" y="1785926"/>
            <a:ext cx="2786082" cy="4214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Уровни образования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Дошкольное</a:t>
            </a:r>
            <a:r>
              <a:rPr lang="ru-RU" dirty="0" smtClean="0"/>
              <a:t> </a:t>
            </a:r>
            <a:r>
              <a:rPr lang="ru-RU" b="1" dirty="0" smtClean="0"/>
              <a:t>образование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Начальное</a:t>
            </a:r>
            <a:r>
              <a:rPr lang="ru-RU" dirty="0" smtClean="0"/>
              <a:t> </a:t>
            </a:r>
            <a:r>
              <a:rPr lang="ru-RU" b="1" dirty="0" smtClean="0"/>
              <a:t>общее</a:t>
            </a:r>
            <a:r>
              <a:rPr lang="ru-RU" dirty="0" smtClean="0"/>
              <a:t> </a:t>
            </a:r>
            <a:r>
              <a:rPr lang="ru-RU" b="1" dirty="0" smtClean="0"/>
              <a:t>образование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Основное</a:t>
            </a:r>
            <a:r>
              <a:rPr lang="ru-RU" dirty="0" smtClean="0"/>
              <a:t> </a:t>
            </a:r>
            <a:r>
              <a:rPr lang="ru-RU" b="1" dirty="0" smtClean="0"/>
              <a:t>общее</a:t>
            </a:r>
            <a:r>
              <a:rPr lang="ru-RU" dirty="0" smtClean="0"/>
              <a:t> </a:t>
            </a:r>
            <a:r>
              <a:rPr lang="ru-RU" b="1" dirty="0" smtClean="0"/>
              <a:t>образование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Среднее</a:t>
            </a:r>
            <a:r>
              <a:rPr lang="ru-RU" dirty="0" smtClean="0"/>
              <a:t> </a:t>
            </a:r>
            <a:r>
              <a:rPr lang="ru-RU" b="1" dirty="0" smtClean="0"/>
              <a:t>общее</a:t>
            </a:r>
            <a:r>
              <a:rPr lang="ru-RU" dirty="0" smtClean="0"/>
              <a:t> </a:t>
            </a:r>
            <a:r>
              <a:rPr lang="ru-RU" b="1" dirty="0" smtClean="0"/>
              <a:t>образование</a:t>
            </a: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357158" y="2285992"/>
            <a:ext cx="3286148" cy="3714776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58" y="2285992"/>
            <a:ext cx="2500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Качество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Доступность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ФГОС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Воспитание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Дополнительное образование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Кадровый потенциал</a:t>
            </a:r>
            <a:endParaRPr lang="ru-RU" b="1" dirty="0"/>
          </a:p>
        </p:txBody>
      </p:sp>
      <p:sp>
        <p:nvSpPr>
          <p:cNvPr id="27" name="Выноска со стрелкой вправо 26"/>
          <p:cNvSpPr/>
          <p:nvPr/>
        </p:nvSpPr>
        <p:spPr>
          <a:xfrm flipH="1">
            <a:off x="5500694" y="2285992"/>
            <a:ext cx="3286148" cy="3714776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60232" y="2343875"/>
            <a:ext cx="226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Проблемы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Достижения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Необходимые изменения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Стратегические направления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Общая характеристика сети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29388" y="1500174"/>
            <a:ext cx="2428892" cy="235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Негосударственные:</a:t>
            </a:r>
          </a:p>
          <a:p>
            <a:pPr algn="ctr"/>
            <a:r>
              <a:rPr lang="ru-RU" dirty="0" smtClean="0"/>
              <a:t>Православная гимназия, </a:t>
            </a:r>
          </a:p>
          <a:p>
            <a:pPr algn="ctr"/>
            <a:r>
              <a:rPr lang="ru-RU" dirty="0" smtClean="0"/>
              <a:t>школа-колледж «Знание»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500174"/>
            <a:ext cx="2214578" cy="2357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 ДОУ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4000504"/>
            <a:ext cx="2214578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Краевые учреждения:</a:t>
            </a:r>
          </a:p>
          <a:p>
            <a:pPr algn="ctr"/>
            <a:r>
              <a:rPr lang="ru-RU" dirty="0" err="1" smtClean="0"/>
              <a:t>Лесосибирский</a:t>
            </a:r>
            <a:r>
              <a:rPr lang="ru-RU" dirty="0" smtClean="0"/>
              <a:t> кадетский корпус, </a:t>
            </a:r>
          </a:p>
          <a:p>
            <a:pPr algn="ctr"/>
            <a:r>
              <a:rPr lang="ru-RU" dirty="0" smtClean="0"/>
              <a:t>Образовательная школа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00504"/>
            <a:ext cx="2214578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дополнительного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071942"/>
            <a:ext cx="2214578" cy="2357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 муниципальных  школ,</a:t>
            </a:r>
          </a:p>
          <a:p>
            <a:pPr algn="ctr"/>
            <a:r>
              <a:rPr lang="ru-RU" dirty="0" smtClean="0"/>
              <a:t>в том числе лицей и муниципальная гимназия</a:t>
            </a:r>
            <a:endParaRPr lang="ru-RU" dirty="0"/>
          </a:p>
        </p:txBody>
      </p:sp>
      <p:sp>
        <p:nvSpPr>
          <p:cNvPr id="39" name="Стрелка влево 38"/>
          <p:cNvSpPr/>
          <p:nvPr/>
        </p:nvSpPr>
        <p:spPr>
          <a:xfrm>
            <a:off x="2071670" y="2357430"/>
            <a:ext cx="1000132" cy="49539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 flipH="1">
            <a:off x="5786446" y="2357430"/>
            <a:ext cx="1000132" cy="49539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4214810" y="3643314"/>
            <a:ext cx="571504" cy="78581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 rot="18964833">
            <a:off x="2603689" y="3706593"/>
            <a:ext cx="1000132" cy="49539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 rot="2815860" flipH="1">
            <a:off x="5451624" y="3715764"/>
            <a:ext cx="1000132" cy="49539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Ольга\Desktop\te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3143271" cy="209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Достижения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2844" y="1357298"/>
            <a:ext cx="87154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1500174"/>
            <a:ext cx="8640960" cy="615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prstClr val="black"/>
                </a:solidFill>
              </a:rPr>
              <a:t>Вычегжанин</a:t>
            </a:r>
            <a:r>
              <a:rPr lang="ru-RU" b="1" dirty="0" smtClean="0">
                <a:solidFill>
                  <a:prstClr val="black"/>
                </a:solidFill>
              </a:rPr>
              <a:t> А.М. («СОШ №1») </a:t>
            </a:r>
            <a:r>
              <a:rPr lang="ru-RU" sz="1600" dirty="0" smtClean="0">
                <a:solidFill>
                  <a:prstClr val="black"/>
                </a:solidFill>
              </a:rPr>
              <a:t>- победитель конкурса на получение денежного поощрения лучшими учителями;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214554"/>
            <a:ext cx="8640960" cy="615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Широких Т.А. («СОШ №1»), Богданов Е.В. («СОШ №2») </a:t>
            </a:r>
            <a:r>
              <a:rPr lang="ru-RU" dirty="0" smtClean="0"/>
              <a:t>- </a:t>
            </a:r>
            <a:r>
              <a:rPr lang="ru-RU" sz="1600" dirty="0" smtClean="0"/>
              <a:t>победители конкурса Учитель года Красноярского края;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995854"/>
            <a:ext cx="864096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МБОУ «СОШ №6</a:t>
            </a:r>
            <a:r>
              <a:rPr lang="ru-RU" dirty="0" smtClean="0"/>
              <a:t>» </a:t>
            </a:r>
            <a:r>
              <a:rPr lang="ru-RU" sz="1600" dirty="0" smtClean="0"/>
              <a:t>- победитель конкурса на получение оборудования для детей с ОВЗ в рамках федеральной программы «Доступная среда»;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789040"/>
            <a:ext cx="8496944" cy="615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МБОУ «Лицей</a:t>
            </a:r>
            <a:r>
              <a:rPr lang="ru-RU" dirty="0" smtClean="0"/>
              <a:t>» - </a:t>
            </a:r>
            <a:r>
              <a:rPr lang="ru-RU" sz="1600" dirty="0" smtClean="0"/>
              <a:t>вошел в 200 лучших школа России, выпускники, которых успешно поступают в престижные вузы страны;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МБОУ «СОШ №2</a:t>
            </a:r>
            <a:r>
              <a:rPr lang="ru-RU" dirty="0" smtClean="0"/>
              <a:t>» - </a:t>
            </a:r>
            <a:r>
              <a:rPr lang="ru-RU" sz="1600" dirty="0" smtClean="0"/>
              <a:t>2 место в ШСЛ;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23528" y="5085184"/>
            <a:ext cx="842493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Учителя, подготовившие  призеров  во Всероссийской предметной олимпиаде, краевой этап : </a:t>
            </a:r>
            <a:r>
              <a:rPr lang="ru-RU" sz="1600" b="1" dirty="0" smtClean="0"/>
              <a:t>Савельев В.В., </a:t>
            </a:r>
            <a:r>
              <a:rPr lang="ru-RU" sz="1600" b="1" dirty="0" err="1" smtClean="0"/>
              <a:t>Мунин</a:t>
            </a:r>
            <a:r>
              <a:rPr lang="ru-RU" sz="1600" b="1" dirty="0" smtClean="0"/>
              <a:t> В.С., Стецюк Л.С.,</a:t>
            </a:r>
          </a:p>
          <a:p>
            <a:r>
              <a:rPr lang="ru-RU" sz="1600" dirty="0" smtClean="0"/>
              <a:t>Учителя, подготовившие призеров в КНПК </a:t>
            </a:r>
            <a:r>
              <a:rPr lang="ru-RU" sz="1600" b="1" dirty="0" err="1" smtClean="0"/>
              <a:t>Искучекова</a:t>
            </a:r>
            <a:r>
              <a:rPr lang="ru-RU" sz="1600" b="1" dirty="0" smtClean="0"/>
              <a:t> О.В., </a:t>
            </a:r>
            <a:r>
              <a:rPr lang="ru-RU" sz="1600" b="1" dirty="0" err="1" smtClean="0"/>
              <a:t>Плюхина</a:t>
            </a:r>
            <a:r>
              <a:rPr lang="ru-RU" sz="1600" b="1" dirty="0" smtClean="0"/>
              <a:t> Л.Г. («СОШ №2»); </a:t>
            </a:r>
            <a:r>
              <a:rPr lang="ru-RU" sz="1600" b="1" dirty="0" err="1" smtClean="0"/>
              <a:t>Куданкина</a:t>
            </a:r>
            <a:r>
              <a:rPr lang="ru-RU" sz="1600" b="1" dirty="0" smtClean="0"/>
              <a:t> М.И. («СОШ №1»).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844</TotalTime>
  <Words>1154</Words>
  <Application>Microsoft Office PowerPoint</Application>
  <PresentationFormat>Экран (4:3)</PresentationFormat>
  <Paragraphs>360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Муниципальная стратегия образования  - пути эффективного развития</vt:lpstr>
      <vt:lpstr>Миссия лесосибирского образования</vt:lpstr>
      <vt:lpstr>Слайд 3</vt:lpstr>
      <vt:lpstr>Образование и общество</vt:lpstr>
      <vt:lpstr>Консолидированный бюджет</vt:lpstr>
      <vt:lpstr>задачи</vt:lpstr>
      <vt:lpstr>Слайд 7</vt:lpstr>
      <vt:lpstr>Общая характеристика сети</vt:lpstr>
      <vt:lpstr>Достижения</vt:lpstr>
      <vt:lpstr>Общая характеристика дошкольного образования</vt:lpstr>
      <vt:lpstr> укомплектование ДОУ</vt:lpstr>
      <vt:lpstr>Общая характеристика дошкольного образования</vt:lpstr>
      <vt:lpstr>Дошкольное образование</vt:lpstr>
      <vt:lpstr>Характеристика среднего общего образования</vt:lpstr>
      <vt:lpstr>ККР 4 классы</vt:lpstr>
      <vt:lpstr>Результаты ОГЭ математика</vt:lpstr>
      <vt:lpstr>Результаты ОГЭ русский язык</vt:lpstr>
      <vt:lpstr>Результаты ЕГЭ 2015</vt:lpstr>
      <vt:lpstr>Итоговая аттестация</vt:lpstr>
      <vt:lpstr>Доля выпускников, получивших на профильных предметах 75 б. и более.</vt:lpstr>
      <vt:lpstr>Количество классов, групп, реализующих изучение на профильном или углубленном уровне</vt:lpstr>
      <vt:lpstr>Языковая компетенция</vt:lpstr>
      <vt:lpstr>Учебный план</vt:lpstr>
      <vt:lpstr>Федеральные государственные образовательные стандарты</vt:lpstr>
      <vt:lpstr>Проблемы</vt:lpstr>
      <vt:lpstr>Воспитание и дополнительное образование</vt:lpstr>
      <vt:lpstr>Воспитание и дополнительное образование</vt:lpstr>
      <vt:lpstr>SWOT-анализ</vt:lpstr>
      <vt:lpstr>Кадровый потенциал</vt:lpstr>
      <vt:lpstr>Принципы реализации стратегических направлений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130</cp:revision>
  <dcterms:created xsi:type="dcterms:W3CDTF">2015-08-25T05:07:45Z</dcterms:created>
  <dcterms:modified xsi:type="dcterms:W3CDTF">2015-08-27T01:18:54Z</dcterms:modified>
</cp:coreProperties>
</file>